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19"/>
  </p:notesMasterIdLst>
  <p:sldIdLst>
    <p:sldId id="475" r:id="rId2"/>
    <p:sldId id="476" r:id="rId3"/>
    <p:sldId id="477" r:id="rId4"/>
    <p:sldId id="478" r:id="rId5"/>
    <p:sldId id="479" r:id="rId6"/>
    <p:sldId id="480" r:id="rId7"/>
    <p:sldId id="481" r:id="rId8"/>
    <p:sldId id="1109" r:id="rId9"/>
    <p:sldId id="482" r:id="rId10"/>
    <p:sldId id="483" r:id="rId11"/>
    <p:sldId id="1110" r:id="rId12"/>
    <p:sldId id="1111" r:id="rId13"/>
    <p:sldId id="1112" r:id="rId14"/>
    <p:sldId id="1113" r:id="rId15"/>
    <p:sldId id="1114" r:id="rId16"/>
    <p:sldId id="1115" r:id="rId17"/>
    <p:sldId id="111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p:spPr>
        <p:txBody>
          <a:bodyPr lIns="91440" tIns="45720" rIns="91440" bIns="45720"/>
          <a:lstStyle>
            <a:lvl1pPr lvl="0" algn="l">
              <a:defRPr sz="1200"/>
            </a:lvl1pPr>
          </a:lstStyle>
          <a:p>
            <a:endParaRPr/>
          </a:p>
        </p:txBody>
      </p:sp>
      <p:sp>
        <p:nvSpPr>
          <p:cNvPr id="3" name="Date Placeholder 2"/>
          <p:cNvSpPr txBox="1">
            <a:spLocks noGrp="1"/>
          </p:cNvSpPr>
          <p:nvPr>
            <p:ph type="dt" idx="1"/>
          </p:nvPr>
        </p:nvSpPr>
        <p:spPr>
          <a:xfrm>
            <a:off x="3884613" y="0"/>
            <a:ext cx="2971800" cy="457200"/>
          </a:xfrm>
          <a:prstGeom prst="rect">
            <a:avLst/>
          </a:prstGeom>
        </p:spPr>
        <p:txBody>
          <a:bodyPr lIns="91440" tIns="45720" rIns="91440" bIns="45720"/>
          <a:lstStyle>
            <a:lvl1pPr lvl="0" algn="r">
              <a:defRPr sz="1200"/>
            </a:lvl1pPr>
          </a:lstStyle>
          <a:p>
            <a:endParaRPr/>
          </a:p>
        </p:txBody>
      </p:sp>
      <p:sp>
        <p:nvSpPr>
          <p:cNvPr id="4" name="Slide Image Placeholder 3"/>
          <p:cNvSpPr txBox="1">
            <a:spLocks noGrp="1" noRot="1" noChangeAspect="1"/>
          </p:cNvSpPr>
          <p:nvPr>
            <p:ph type="sldImg" idx="2"/>
          </p:nvPr>
        </p:nvSpPr>
        <p:spPr>
          <a:xfrm>
            <a:off x="1143000" y="685800"/>
            <a:ext cx="4572000" cy="3429000"/>
          </a:xfrm>
          <a:prstGeom prst="rect">
            <a:avLst/>
          </a:prstGeom>
          <a:noFill/>
          <a:ln w="12700">
            <a:solidFill>
              <a:srgbClr val="000000"/>
            </a:solidFill>
          </a:ln>
        </p:spPr>
        <p:txBody>
          <a:bodyPr lIns="91440" tIns="45720" rIns="91440" bIns="45720" anchor="ctr"/>
          <a:lstStyle>
            <a:lvl1pPr lvl="0">
              <a:defRPr/>
            </a:lvl1pPr>
          </a:lstStyle>
          <a:p>
            <a:endParaRPr/>
          </a:p>
        </p:txBody>
      </p:sp>
      <p:sp>
        <p:nvSpPr>
          <p:cNvPr id="5" name="Notes Placeholder 4"/>
          <p:cNvSpPr txBox="1">
            <a:spLocks noGrp="1"/>
          </p:cNvSpPr>
          <p:nvPr>
            <p:ph type="body" sz="quarter" idx="3"/>
          </p:nvPr>
        </p:nvSpPr>
        <p:spPr>
          <a:xfrm>
            <a:off x="685800" y="4343400"/>
            <a:ext cx="5486400" cy="4114800"/>
          </a:xfrm>
          <a:prstGeom prst="rect">
            <a:avLst/>
          </a:prstGeom>
        </p:spPr>
        <p:txBody>
          <a:bodyPr lIns="91440" tIns="45720" rIns="91440" bIns="45720"/>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txBox="1">
            <a:spLocks noGrp="1"/>
          </p:cNvSpPr>
          <p:nvPr>
            <p:ph type="ftr" sz="quarter" idx="4"/>
          </p:nvPr>
        </p:nvSpPr>
        <p:spPr>
          <a:xfrm>
            <a:off x="0" y="8685214"/>
            <a:ext cx="2971800" cy="457200"/>
          </a:xfrm>
          <a:prstGeom prst="rect">
            <a:avLst/>
          </a:prstGeom>
        </p:spPr>
        <p:txBody>
          <a:bodyPr lIns="91440" tIns="45720" rIns="91440" bIns="45720" anchor="b"/>
          <a:lstStyle>
            <a:lvl1pPr lvl="0" algn="l">
              <a:defRPr sz="1200"/>
            </a:lvl1pPr>
          </a:lstStyle>
          <a:p>
            <a:endParaRPr/>
          </a:p>
        </p:txBody>
      </p:sp>
      <p:sp>
        <p:nvSpPr>
          <p:cNvPr id="7" name="Slide Number Placeholder 6"/>
          <p:cNvSpPr txBox="1">
            <a:spLocks noGrp="1"/>
          </p:cNvSpPr>
          <p:nvPr>
            <p:ph type="sldNum" sz="quarter" idx="5"/>
          </p:nvPr>
        </p:nvSpPr>
        <p:spPr>
          <a:xfrm>
            <a:off x="3884613" y="8685214"/>
            <a:ext cx="2971800" cy="457200"/>
          </a:xfrm>
          <a:prstGeom prst="rect">
            <a:avLst/>
          </a:prstGeom>
        </p:spPr>
        <p:txBody>
          <a:bodyPr lIns="91440" tIns="45720" rIns="91440" bIns="45720" anchor="b"/>
          <a:lstStyle>
            <a:lvl1pPr lvl="0" algn="r">
              <a:defRPr sz="1200"/>
            </a:lvl1pPr>
          </a:lstStyle>
          <a:p>
            <a:fld id="{8B38DBA3-52F9-4AF4-A6A4-FA4D7DB2F99C}" type="slidenum">
              <a:rPr/>
              <a:pPr/>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088"/>
            <a:ext cx="8229600" cy="1143000"/>
          </a:xfrm>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sz="half" idx="1"/>
          </p:nvPr>
        </p:nvSpPr>
        <p:spPr>
          <a:xfrm>
            <a:off x="457200" y="1920085"/>
            <a:ext cx="4038600" cy="4434841"/>
          </a:xfrm>
          <a:prstGeom prst="rect">
            <a:avLst/>
          </a:prstGeom>
        </p:spPr>
        <p:txBody>
          <a:bodyPr/>
          <a:lstStyle>
            <a:lvl1pPr lvl="0">
              <a:defRPr sz="26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txBox="1">
            <a:spLocks noGrp="1"/>
          </p:cNvSpPr>
          <p:nvPr>
            <p:ph type="body" sz="half" idx="2"/>
          </p:nvPr>
        </p:nvSpPr>
        <p:spPr>
          <a:xfrm>
            <a:off x="4648200" y="1920085"/>
            <a:ext cx="4038600" cy="4434841"/>
          </a:xfrm>
          <a:prstGeom prst="rect">
            <a:avLst/>
          </a:prstGeom>
        </p:spPr>
        <p:txBody>
          <a:bodyPr/>
          <a:lstStyle>
            <a:lvl1pPr lvl="0">
              <a:defRPr sz="26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Slide">
    <p:bg>
      <p:bgRef idx="1002">
        <a:schemeClr val="bg2"/>
      </p:bgRef>
    </p:bg>
    <p:spTree>
      <p:nvGrpSpPr>
        <p:cNvPr id="1" name=""/>
        <p:cNvGrpSpPr/>
        <p:nvPr/>
      </p:nvGrpSpPr>
      <p:grpSpPr>
        <a:xfrm>
          <a:off x="0" y="0"/>
          <a:ext cx="0" cy="0"/>
          <a:chOff x="0" y="0"/>
          <a:chExt cx="0" cy="0"/>
        </a:xfrm>
      </p:grpSpPr>
      <p:sp>
        <p:nvSpPr>
          <p:cNvPr id="2" name="Title 1"/>
          <p:cNvSpPr txBox="1">
            <a:spLocks noGrp="1"/>
          </p:cNvSpPr>
          <p:nvPr>
            <p:ph type="ctrTitle"/>
          </p:nvPr>
        </p:nvSpPr>
        <p:spPr>
          <a:xfrm>
            <a:off x="533400" y="1371600"/>
            <a:ext cx="7851648" cy="1828800"/>
          </a:xfrm>
          <a:prstGeom prst="rect">
            <a:avLst/>
          </a:prstGeom>
          <a:ln>
            <a:noFill/>
          </a:ln>
        </p:spPr>
        <p:txBody>
          <a:bodyPr tIns="0" rIns="18288" bIns="0" anchor="b"/>
          <a:lstStyle>
            <a:lvl1pPr lvl="0" algn="r">
              <a:buNone/>
              <a:defRPr sz="5600" b="1">
                <a:solidFill>
                  <a:schemeClr val="accent3">
                    <a:tint val="90000"/>
                    <a:satMod val="120000"/>
                  </a:schemeClr>
                </a:solidFill>
                <a:effectLst>
                  <a:outerShdw blurRad="38100" dist="38100" dir="2700000" algn="tl">
                    <a:srgbClr val="000000">
                      <a:alpha val="43137"/>
                    </a:srgbClr>
                  </a:outerShdw>
                </a:effectLst>
                <a:latin typeface="Calibri"/>
              </a:defRPr>
            </a:lvl1pPr>
          </a:lstStyle>
          <a:p>
            <a:pPr lvl="0"/>
            <a:r>
              <a:rPr/>
              <a:t>Click to edit Master title style</a:t>
            </a:r>
          </a:p>
        </p:txBody>
      </p:sp>
      <p:sp>
        <p:nvSpPr>
          <p:cNvPr id="3" name="Subtitle 2"/>
          <p:cNvSpPr txBox="1">
            <a:spLocks noGrp="1"/>
          </p:cNvSpPr>
          <p:nvPr>
            <p:ph type="subTitle" idx="1"/>
          </p:nvPr>
        </p:nvSpPr>
        <p:spPr>
          <a:xfrm>
            <a:off x="533400" y="3228536"/>
            <a:ext cx="7854696" cy="1752601"/>
          </a:xfrm>
          <a:prstGeom prst="rect">
            <a:avLst/>
          </a:prstGeom>
        </p:spPr>
        <p:txBody>
          <a:bodyPr lIns="0" rIns="18288"/>
          <a:lstStyle>
            <a:lvl1pPr marL="0" lvl="0" indent="0" algn="r">
              <a:buNone/>
              <a:defRPr>
                <a:solidFill>
                  <a:schemeClr val="tx1"/>
                </a:solidFill>
              </a:defRPr>
            </a:lvl1pPr>
          </a:lstStyle>
          <a:p>
            <a:pPr lvl="0"/>
            <a:r>
              <a:rPr/>
              <a:t>Click to edit Master subtitle style</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088"/>
            <a:ext cx="8229600" cy="1143000"/>
          </a:xfrm>
          <a:prstGeom prst="rect">
            <a:avLst/>
          </a:prstGeom>
        </p:spPr>
        <p:txBody>
          <a:bodyPr tIns="45720" anchor="b"/>
          <a:lstStyle>
            <a:lvl1pPr lvl="0">
              <a:defRPr/>
            </a:lvl1pPr>
          </a:lstStyle>
          <a:p>
            <a:pPr lvl="0"/>
            <a:r>
              <a:rPr/>
              <a:t>Click to edit Master title style</a:t>
            </a:r>
          </a:p>
        </p:txBody>
      </p:sp>
      <p:sp>
        <p:nvSpPr>
          <p:cNvPr id="3" name="Text Placeholder 2"/>
          <p:cNvSpPr txBox="1">
            <a:spLocks noGrp="1"/>
          </p:cNvSpPr>
          <p:nvPr>
            <p:ph type="body" idx="1"/>
          </p:nvPr>
        </p:nvSpPr>
        <p:spPr>
          <a:xfrm>
            <a:off x="457200" y="1855248"/>
            <a:ext cx="4040188" cy="659352"/>
          </a:xfrm>
          <a:prstGeom prst="rect">
            <a:avLst/>
          </a:prstGeom>
        </p:spPr>
        <p:txBody>
          <a:bodyPr lIns="45720" tIns="0" rIns="45720" bIns="0" anchor="ctr"/>
          <a:lstStyle>
            <a:lvl1pPr marL="0" lvl="0" indent="0">
              <a:buNone/>
              <a:defRPr sz="2400" b="1" baseline="0">
                <a:solidFill>
                  <a:schemeClr val="tx2"/>
                </a:solidFill>
              </a:defRPr>
            </a:lvl1pPr>
          </a:lstStyle>
          <a:p>
            <a:pPr lvl="0"/>
            <a:r>
              <a:rPr/>
              <a:t>Click to edit Master text styles</a:t>
            </a:r>
          </a:p>
        </p:txBody>
      </p:sp>
      <p:sp>
        <p:nvSpPr>
          <p:cNvPr id="4" name="Text Placeholder 3"/>
          <p:cNvSpPr txBox="1">
            <a:spLocks noGrp="1"/>
          </p:cNvSpPr>
          <p:nvPr>
            <p:ph type="body" sz="half" idx="3"/>
          </p:nvPr>
        </p:nvSpPr>
        <p:spPr>
          <a:xfrm>
            <a:off x="4645025" y="1859757"/>
            <a:ext cx="4041775" cy="654843"/>
          </a:xfrm>
          <a:prstGeom prst="rect">
            <a:avLst/>
          </a:prstGeom>
        </p:spPr>
        <p:txBody>
          <a:bodyPr lIns="45720" tIns="0" rIns="45720" bIns="0" anchor="ctr"/>
          <a:lstStyle>
            <a:lvl1pPr marL="0" lvl="0" indent="0">
              <a:buNone/>
              <a:defRPr sz="2400" b="1" baseline="0">
                <a:solidFill>
                  <a:schemeClr val="tx2"/>
                </a:solidFill>
              </a:defRPr>
            </a:lvl1pPr>
          </a:lstStyle>
          <a:p>
            <a:pPr lvl="0"/>
            <a:r>
              <a:rPr/>
              <a:t>Click to edit Master text styles</a:t>
            </a:r>
          </a:p>
        </p:txBody>
      </p:sp>
      <p:sp>
        <p:nvSpPr>
          <p:cNvPr id="5" name="Text Placeholder 4"/>
          <p:cNvSpPr txBox="1">
            <a:spLocks noGrp="1"/>
          </p:cNvSpPr>
          <p:nvPr>
            <p:ph type="body" sz="quarter" idx="2"/>
          </p:nvPr>
        </p:nvSpPr>
        <p:spPr>
          <a:xfrm>
            <a:off x="457200" y="2514600"/>
            <a:ext cx="4040188" cy="3845720"/>
          </a:xfrm>
          <a:prstGeom prst="rect">
            <a:avLst/>
          </a:prstGeom>
        </p:spPr>
        <p:txBody>
          <a:bodyPr tIns="0"/>
          <a:lstStyle>
            <a:lvl1pPr lvl="0">
              <a:defRPr sz="22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Text Placeholder 5"/>
          <p:cNvSpPr txBox="1">
            <a:spLocks noGrp="1"/>
          </p:cNvSpPr>
          <p:nvPr>
            <p:ph type="body" sz="quarter" idx="4"/>
          </p:nvPr>
        </p:nvSpPr>
        <p:spPr>
          <a:xfrm>
            <a:off x="4645025" y="2514600"/>
            <a:ext cx="4041775" cy="3845720"/>
          </a:xfrm>
          <a:prstGeom prst="rect">
            <a:avLst/>
          </a:prstGeom>
        </p:spPr>
        <p:txBody>
          <a:bodyPr tIns="0"/>
          <a:lstStyle>
            <a:lvl1pPr lvl="0">
              <a:defRPr sz="22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txBox="1">
            <a:spLocks noGrp="1"/>
          </p:cNvSpPr>
          <p:nvPr>
            <p:ph type="dt" sz="half" idx="10"/>
          </p:nvPr>
        </p:nvSpPr>
        <p:spPr>
          <a:prstGeom prst="rect">
            <a:avLst/>
          </a:prstGeom>
        </p:spPr>
        <p:txBody>
          <a:bodyPr/>
          <a:lstStyle>
            <a:lvl1pPr lvl="0">
              <a:defRPr/>
            </a:lvl1pPr>
          </a:lstStyle>
          <a:p>
            <a:endParaRPr/>
          </a:p>
        </p:txBody>
      </p:sp>
      <p:sp>
        <p:nvSpPr>
          <p:cNvPr id="8" name="Footer Placeholder 7"/>
          <p:cNvSpPr txBox="1">
            <a:spLocks noGrp="1"/>
          </p:cNvSpPr>
          <p:nvPr>
            <p:ph type="ftr" sz="quarter" idx="11"/>
          </p:nvPr>
        </p:nvSpPr>
        <p:spPr>
          <a:prstGeom prst="rect">
            <a:avLst/>
          </a:prstGeom>
        </p:spPr>
        <p:txBody>
          <a:bodyPr/>
          <a:lstStyle>
            <a:lvl1pPr lvl="0">
              <a:defRPr/>
            </a:lvl1pPr>
          </a:lstStyle>
          <a:p>
            <a:endParaRPr/>
          </a:p>
        </p:txBody>
      </p:sp>
      <p:sp>
        <p:nvSpPr>
          <p:cNvPr id="9" name="Slide Number Placeholder 8"/>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Picture with Caption">
    <p:spTree>
      <p:nvGrpSpPr>
        <p:cNvPr id="1" name=""/>
        <p:cNvGrpSpPr/>
        <p:nvPr/>
      </p:nvGrpSpPr>
      <p:grpSpPr>
        <a:xfrm>
          <a:off x="0" y="0"/>
          <a:ext cx="0" cy="0"/>
          <a:chOff x="0" y="0"/>
          <a:chExt cx="0" cy="0"/>
        </a:xfrm>
      </p:grpSpPr>
      <p:sp>
        <p:nvSpPr>
          <p:cNvPr id="2" name="Snip and Round Single Corner Rectangle 1"/>
          <p:cNvSpPr/>
          <p:nvPr/>
        </p:nvSpPr>
        <p:spPr>
          <a:xfrm rot="420000" flipV="1">
            <a:off x="3165753" y="1108077"/>
            <a:ext cx="5257801" cy="4114800"/>
          </a:xfrm>
          <a:prstGeom prst="snipRoundRect">
            <a:avLst>
              <a:gd name="adj1" fmla="val 0"/>
              <a:gd name="adj2" fmla="val 3646"/>
            </a:avLst>
          </a:prstGeom>
          <a:solidFill>
            <a:srgbClr val="FFFFFF"/>
          </a:solidFill>
          <a:ln w="3175" cap="rnd">
            <a:solidFill>
              <a:srgbClr val="C0C0C0"/>
            </a:solidFill>
          </a:ln>
          <a:effectLst>
            <a:outerShdw blurRad="63500" dist="38451" dir="7499221" sx="98500" sy="100080" kx="120000" algn="tl">
              <a:srgbClr val="000000">
                <a:alpha val="25000"/>
              </a:srgbClr>
            </a:outerShdw>
          </a:effectLst>
        </p:spPr>
        <p:txBody>
          <a:bodyPr anchor="ctr"/>
          <a:lstStyle>
            <a:lvl1pPr lvl="0">
              <a:defRPr/>
            </a:lvl1pPr>
          </a:lstStyle>
          <a:p>
            <a:endParaRPr/>
          </a:p>
        </p:txBody>
      </p:sp>
      <p:sp>
        <p:nvSpPr>
          <p:cNvPr id="3" name="Right Triangle 2"/>
          <p:cNvSpPr/>
          <p:nvPr/>
        </p:nvSpPr>
        <p:spPr>
          <a:xfrm rot="420000" flipV="1">
            <a:off x="8004134" y="5359769"/>
            <a:ext cx="155448" cy="155448"/>
          </a:xfrm>
          <a:prstGeom prst="rtTriangle">
            <a:avLst/>
          </a:prstGeom>
          <a:solidFill>
            <a:srgbClr val="FFFFFF"/>
          </a:solidFill>
          <a:ln w="12700" cap="flat">
            <a:solidFill>
              <a:srgbClr val="FFFFFF"/>
            </a:solidFill>
            <a:bevel/>
          </a:ln>
          <a:effectLst>
            <a:outerShdw blurRad="19685" dist="6302" dir="12895544" algn="tl">
              <a:srgbClr val="000000">
                <a:alpha val="47000"/>
              </a:srgbClr>
            </a:outerShdw>
          </a:effectLst>
        </p:spPr>
        <p:txBody>
          <a:bodyPr anchor="ctr"/>
          <a:lstStyle>
            <a:lvl1pPr lvl="0">
              <a:defRPr/>
            </a:lvl1pPr>
          </a:lstStyle>
          <a:p>
            <a:endParaRPr/>
          </a:p>
        </p:txBody>
      </p:sp>
      <p:sp>
        <p:nvSpPr>
          <p:cNvPr id="4" name="Title 3"/>
          <p:cNvSpPr txBox="1">
            <a:spLocks noGrp="1"/>
          </p:cNvSpPr>
          <p:nvPr>
            <p:ph type="title"/>
          </p:nvPr>
        </p:nvSpPr>
        <p:spPr>
          <a:xfrm>
            <a:off x="609600" y="1176996"/>
            <a:ext cx="2212848" cy="1582621"/>
          </a:xfrm>
          <a:prstGeom prst="rect">
            <a:avLst/>
          </a:prstGeom>
        </p:spPr>
        <p:txBody>
          <a:bodyPr lIns="45720" tIns="45720" rIns="45720" bIns="45720" anchor="b"/>
          <a:lstStyle>
            <a:lvl1pPr lvl="0" algn="l">
              <a:buNone/>
              <a:defRPr sz="2000" b="1">
                <a:solidFill>
                  <a:schemeClr val="tx2"/>
                </a:solidFill>
              </a:defRPr>
            </a:lvl1pPr>
          </a:lstStyle>
          <a:p>
            <a:pPr lvl="0"/>
            <a:r>
              <a:rPr/>
              <a:t>Click to edit Master title style</a:t>
            </a:r>
          </a:p>
        </p:txBody>
      </p:sp>
      <p:sp>
        <p:nvSpPr>
          <p:cNvPr id="5" name="Text Placeholder 4"/>
          <p:cNvSpPr txBox="1">
            <a:spLocks noGrp="1"/>
          </p:cNvSpPr>
          <p:nvPr>
            <p:ph type="body" sz="half" idx="2"/>
          </p:nvPr>
        </p:nvSpPr>
        <p:spPr>
          <a:xfrm>
            <a:off x="609600" y="2828785"/>
            <a:ext cx="2209800" cy="2179320"/>
          </a:xfrm>
          <a:prstGeom prst="rect">
            <a:avLst/>
          </a:prstGeom>
        </p:spPr>
        <p:txBody>
          <a:bodyPr lIns="64008" rIns="45720" bIns="45720" anchor="t"/>
          <a:lstStyle>
            <a:lvl1pPr marL="0" lvl="0" indent="0" algn="l">
              <a:spcBef>
                <a:spcPts val="200"/>
              </a:spcBef>
              <a:buNone/>
              <a:defRPr sz="1300"/>
            </a:lvl1pPr>
          </a:lstStyle>
          <a:p>
            <a:pPr lvl="0"/>
            <a:r>
              <a:rPr/>
              <a:t>Click to edit Master text styles</a:t>
            </a:r>
          </a:p>
        </p:txBody>
      </p:sp>
      <p:sp>
        <p:nvSpPr>
          <p:cNvPr id="6" name="Date Placeholder 5"/>
          <p:cNvSpPr txBox="1">
            <a:spLocks noGrp="1"/>
          </p:cNvSpPr>
          <p:nvPr>
            <p:ph type="dt" sz="half" idx="10"/>
          </p:nvPr>
        </p:nvSpPr>
        <p:spPr>
          <a:prstGeom prst="rect">
            <a:avLst/>
          </a:prstGeom>
        </p:spPr>
        <p:txBody>
          <a:bodyPr/>
          <a:lstStyle>
            <a:lvl1pPr lvl="0">
              <a:defRPr/>
            </a:lvl1pPr>
          </a:lstStyle>
          <a:p>
            <a:endParaRPr/>
          </a:p>
        </p:txBody>
      </p:sp>
      <p:sp>
        <p:nvSpPr>
          <p:cNvPr id="7" name="Footer Placeholder 6"/>
          <p:cNvSpPr txBox="1">
            <a:spLocks noGrp="1"/>
          </p:cNvSpPr>
          <p:nvPr>
            <p:ph type="ftr" sz="quarter" idx="11"/>
          </p:nvPr>
        </p:nvSpPr>
        <p:spPr>
          <a:prstGeom prst="rect">
            <a:avLst/>
          </a:prstGeom>
        </p:spPr>
        <p:txBody>
          <a:bodyPr/>
          <a:lstStyle>
            <a:lvl1pPr lvl="0">
              <a:defRPr/>
            </a:lvl1pPr>
          </a:lstStyle>
          <a:p>
            <a:endParaRPr/>
          </a:p>
        </p:txBody>
      </p:sp>
      <p:sp>
        <p:nvSpPr>
          <p:cNvPr id="8" name="Slide Number Placeholder 7"/>
          <p:cNvSpPr txBox="1">
            <a:spLocks noGrp="1"/>
          </p:cNvSpPr>
          <p:nvPr>
            <p:ph type="sldNum" sz="quarter" idx="12"/>
          </p:nvPr>
        </p:nvSpPr>
        <p:spPr>
          <a:xfrm>
            <a:off x="8077200" y="6356350"/>
            <a:ext cx="609600" cy="365125"/>
          </a:xfrm>
          <a:prstGeom prst="rect">
            <a:avLst/>
          </a:prstGeom>
        </p:spPr>
        <p:txBody>
          <a:bodyPr/>
          <a:lstStyle>
            <a:lvl1pPr lvl="0">
              <a:defRPr/>
            </a:lvl1pPr>
          </a:lstStyle>
          <a:p>
            <a:fld id="{8B38DBA3-52F9-4AF4-A6A4-FA4D7DB2F99C}" type="slidenum">
              <a:rPr/>
              <a:pPr/>
              <a:t>‹#›</a:t>
            </a:fld>
            <a:endParaRPr/>
          </a:p>
        </p:txBody>
      </p:sp>
      <p:sp>
        <p:nvSpPr>
          <p:cNvPr id="9" name="Content Placeholder 8"/>
          <p:cNvSpPr txBox="1">
            <a:spLocks noGrp="1"/>
          </p:cNvSpPr>
          <p:nvPr>
            <p:ph idx="1"/>
          </p:nvPr>
        </p:nvSpPr>
        <p:spPr>
          <a:xfrm rot="420000">
            <a:off x="3485793" y="1199517"/>
            <a:ext cx="4617720" cy="3931920"/>
          </a:xfrm>
          <a:prstGeom prst="rect">
            <a:avLst/>
          </a:prstGeom>
          <a:solidFill>
            <a:schemeClr val="bg2"/>
          </a:solidFill>
          <a:ln w="3000" cap="rnd">
            <a:solidFill>
              <a:srgbClr val="C0C0C0"/>
            </a:solidFill>
            <a:round/>
          </a:ln>
        </p:spPr>
        <p:txBody>
          <a:bodyPr/>
          <a:lstStyle>
            <a:lvl1pPr marL="0" lvl="0" indent="0">
              <a:buNone/>
              <a:defRPr sz="3200"/>
            </a:lvl1pPr>
          </a:lstStyle>
          <a:p>
            <a:pPr lvl="0"/>
            <a:r>
              <a:rPr/>
              <a:t>Click icon to add picture</a:t>
            </a:r>
          </a:p>
        </p:txBody>
      </p:sp>
      <p:sp>
        <p:nvSpPr>
          <p:cNvPr id="10" name="Freeform 9"/>
          <p:cNvSpPr/>
          <p:nvPr/>
        </p:nvSpPr>
        <p:spPr>
          <a:xfrm flipV="1">
            <a:off x="-9525" y="5816600"/>
            <a:ext cx="9163051" cy="1041400"/>
          </a:xfrm>
          <a:custGeom>
            <a:avLst/>
            <a:gdLst/>
            <a:ahLst/>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chemeClr val="accent2">
                  <a:shade val="50000"/>
                  <a:alpha val="45000"/>
                  <a:satMod val="120000"/>
                </a:schemeClr>
              </a:gs>
              <a:gs pos="100000">
                <a:schemeClr val="accent3">
                  <a:shade val="80000"/>
                  <a:alpha val="55000"/>
                  <a:satMod val="155000"/>
                </a:schemeClr>
              </a:gs>
            </a:gsLst>
            <a:lin ang="5400000" scaled="1"/>
          </a:gradFill>
          <a:ln>
            <a:noFill/>
          </a:ln>
        </p:spPr>
        <p:txBody>
          <a:bodyPr wrap="square" lIns="91440" tIns="45720" rIns="91440" bIns="45720" anchor="t"/>
          <a:lstStyle>
            <a:lvl1pPr lvl="0">
              <a:defRPr/>
            </a:lvl1pPr>
          </a:lstStyle>
          <a:p>
            <a:endParaRPr/>
          </a:p>
        </p:txBody>
      </p:sp>
      <p:sp>
        <p:nvSpPr>
          <p:cNvPr id="11" name="Freeform 10"/>
          <p:cNvSpPr/>
          <p:nvPr/>
        </p:nvSpPr>
        <p:spPr>
          <a:xfrm flipV="1">
            <a:off x="4381500" y="6219825"/>
            <a:ext cx="4762500" cy="638175"/>
          </a:xfrm>
          <a:custGeom>
            <a:avLst/>
            <a:gdLst/>
            <a:ahLst/>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1">
            <a:gsLst>
              <a:gs pos="0">
                <a:schemeClr val="accent3">
                  <a:shade val="50000"/>
                  <a:alpha val="30000"/>
                  <a:satMod val="130000"/>
                </a:schemeClr>
              </a:gs>
              <a:gs pos="80000">
                <a:schemeClr val="accent2">
                  <a:shade val="75000"/>
                  <a:alpha val="45000"/>
                  <a:satMod val="140000"/>
                </a:schemeClr>
              </a:gs>
            </a:gsLst>
            <a:lin ang="5400000" scaled="1"/>
          </a:gradFill>
          <a:ln>
            <a:noFill/>
          </a:ln>
        </p:spPr>
        <p:txBody>
          <a:bodyPr wrap="square" lIns="91440" tIns="45720" rIns="91440" bIns="45720" anchor="t"/>
          <a:lstStyle>
            <a:lvl1pPr lvl="0">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
        <p:cNvGrpSpPr/>
        <p:nvPr/>
      </p:nvGrpSpPr>
      <p:grpSpPr>
        <a:xfrm>
          <a:off x="0" y="0"/>
          <a:ext cx="0" cy="0"/>
          <a:chOff x="0" y="0"/>
          <a:chExt cx="0" cy="0"/>
        </a:xfrm>
      </p:grpSpPr>
      <p:sp>
        <p:nvSpPr>
          <p:cNvPr id="2" name="Title 1"/>
          <p:cNvSpPr txBox="1">
            <a:spLocks noGrp="1"/>
          </p:cNvSpPr>
          <p:nvPr>
            <p:ph type="title"/>
          </p:nvPr>
        </p:nvSpPr>
        <p:spPr>
          <a:xfrm>
            <a:off x="6629400" y="914401"/>
            <a:ext cx="2057400" cy="5211763"/>
          </a:xfrm>
          <a:prstGeom prst="rect">
            <a:avLst/>
          </a:prstGeom>
        </p:spPr>
        <p:txBody>
          <a:bodyPr/>
          <a:lstStyle>
            <a:lvl1pPr lvl="0">
              <a:defRPr/>
            </a:lvl1pPr>
          </a:lstStyle>
          <a:p>
            <a:pPr lvl="0"/>
            <a:r>
              <a:rPr/>
              <a:t>Click to edit Master title style</a:t>
            </a:r>
          </a:p>
        </p:txBody>
      </p:sp>
      <p:sp>
        <p:nvSpPr>
          <p:cNvPr id="3" name="Text Placeholder 2"/>
          <p:cNvSpPr txBox="1">
            <a:spLocks noGrp="1"/>
          </p:cNvSpPr>
          <p:nvPr>
            <p:ph type="body" idx="1"/>
          </p:nvPr>
        </p:nvSpPr>
        <p:spPr>
          <a:xfrm>
            <a:off x="457200" y="914401"/>
            <a:ext cx="6019800" cy="5211763"/>
          </a:xfrm>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txBox="1">
            <a:spLocks noGrp="1"/>
          </p:cNvSpPr>
          <p:nvPr>
            <p:ph type="dt" sz="half" idx="10"/>
          </p:nvPr>
        </p:nvSpPr>
        <p:spPr>
          <a:prstGeom prst="rect">
            <a:avLst/>
          </a:prstGeom>
        </p:spPr>
        <p:txBody>
          <a:bodyPr/>
          <a:lstStyle>
            <a:lvl1pPr lvl="0">
              <a:defRPr/>
            </a:lvl1pPr>
          </a:lstStyle>
          <a:p>
            <a:endParaRPr/>
          </a:p>
        </p:txBody>
      </p:sp>
      <p:sp>
        <p:nvSpPr>
          <p:cNvPr id="5" name="Footer Placeholder 4"/>
          <p:cNvSpPr txBox="1">
            <a:spLocks noGrp="1"/>
          </p:cNvSpPr>
          <p:nvPr>
            <p:ph type="ftr" sz="quarter" idx="11"/>
          </p:nvPr>
        </p:nvSpPr>
        <p:spPr>
          <a:prstGeom prst="rect">
            <a:avLst/>
          </a:prstGeom>
        </p:spPr>
        <p:txBody>
          <a:bodyPr/>
          <a:lstStyle>
            <a:lvl1pPr lvl="0">
              <a:defRPr/>
            </a:lvl1pPr>
          </a:lstStyle>
          <a:p>
            <a:endParaRPr/>
          </a:p>
        </p:txBody>
      </p:sp>
      <p:sp>
        <p:nvSpPr>
          <p:cNvPr id="6" name="Slide Number Placeholder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85800" y="514352"/>
            <a:ext cx="2743200" cy="1162050"/>
          </a:xfrm>
          <a:prstGeom prst="rect">
            <a:avLst/>
          </a:prstGeom>
        </p:spPr>
        <p:txBody>
          <a:bodyPr lIns="0" anchor="b"/>
          <a:lstStyle>
            <a:lvl1pPr lvl="0" algn="l">
              <a:buNone/>
              <a:defRPr sz="2600" b="0">
                <a:solidFill>
                  <a:schemeClr val="tx2"/>
                </a:solidFill>
                <a:latin typeface="Calibri"/>
              </a:defRPr>
            </a:lvl1pPr>
          </a:lstStyle>
          <a:p>
            <a:pPr lvl="0"/>
            <a:r>
              <a:rPr/>
              <a:t>Click to edit Master title style</a:t>
            </a:r>
          </a:p>
        </p:txBody>
      </p:sp>
      <p:sp>
        <p:nvSpPr>
          <p:cNvPr id="3" name="Text Placeholder 2"/>
          <p:cNvSpPr txBox="1">
            <a:spLocks noGrp="1"/>
          </p:cNvSpPr>
          <p:nvPr>
            <p:ph type="body" idx="2"/>
          </p:nvPr>
        </p:nvSpPr>
        <p:spPr>
          <a:xfrm>
            <a:off x="685800" y="1676400"/>
            <a:ext cx="2743200" cy="4572000"/>
          </a:xfrm>
          <a:prstGeom prst="rect">
            <a:avLst/>
          </a:prstGeom>
        </p:spPr>
        <p:txBody>
          <a:bodyPr lIns="18288" rIns="18288"/>
          <a:lstStyle>
            <a:lvl1pPr marL="0" lvl="0" indent="0" algn="l">
              <a:buNone/>
              <a:defRPr sz="1400"/>
            </a:lvl1pPr>
          </a:lstStyle>
          <a:p>
            <a:pPr lvl="0"/>
            <a:r>
              <a:rPr/>
              <a:t>Click to edit Master text styles</a:t>
            </a:r>
          </a:p>
        </p:txBody>
      </p:sp>
      <p:sp>
        <p:nvSpPr>
          <p:cNvPr id="4" name="Text Placeholder 3"/>
          <p:cNvSpPr txBox="1">
            <a:spLocks noGrp="1"/>
          </p:cNvSpPr>
          <p:nvPr>
            <p:ph type="body" sz="half" idx="1"/>
          </p:nvPr>
        </p:nvSpPr>
        <p:spPr>
          <a:xfrm>
            <a:off x="3575050" y="1676400"/>
            <a:ext cx="5111750" cy="4572000"/>
          </a:xfrm>
          <a:prstGeom prst="rect">
            <a:avLst/>
          </a:prstGeom>
        </p:spPr>
        <p:txBody>
          <a:bodyPr tIns="0"/>
          <a:lstStyle>
            <a:lvl1pPr lvl="0">
              <a:defRPr sz="28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txBox="1">
            <a:spLocks noGrp="1"/>
          </p:cNvSpPr>
          <p:nvPr>
            <p:ph type="dt" sz="half" idx="10"/>
          </p:nvPr>
        </p:nvSpPr>
        <p:spPr>
          <a:prstGeom prst="rect">
            <a:avLst/>
          </a:prstGeom>
        </p:spPr>
        <p:txBody>
          <a:bodyPr/>
          <a:lstStyle>
            <a:lvl1pPr lvl="0">
              <a:defRPr/>
            </a:lvl1pPr>
          </a:lstStyle>
          <a:p>
            <a:endParaRPr/>
          </a:p>
        </p:txBody>
      </p:sp>
      <p:sp>
        <p:nvSpPr>
          <p:cNvPr id="6" name="Footer Placeholder 5"/>
          <p:cNvSpPr txBox="1">
            <a:spLocks noGrp="1"/>
          </p:cNvSpPr>
          <p:nvPr>
            <p:ph type="ftr" sz="quarter" idx="11"/>
          </p:nvPr>
        </p:nvSpPr>
        <p:spPr>
          <a:prstGeom prst="rect">
            <a:avLst/>
          </a:prstGeom>
        </p:spPr>
        <p:txBody>
          <a:bodyPr/>
          <a:lstStyle>
            <a:lvl1pPr lvl="0">
              <a:defRPr/>
            </a:lvl1pPr>
          </a:lstStyle>
          <a:p>
            <a:endParaRPr/>
          </a:p>
        </p:txBody>
      </p:sp>
      <p:sp>
        <p:nvSpPr>
          <p:cNvPr id="7" name="Slide Number Placeholder 6"/>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Freeform 1"/>
          <p:cNvSpPr/>
          <p:nvPr/>
        </p:nvSpPr>
        <p:spPr>
          <a:xfrm>
            <a:off x="-9525" y="-7144"/>
            <a:ext cx="9163051" cy="1041400"/>
          </a:xfrm>
          <a:custGeom>
            <a:avLst/>
            <a:gdLst/>
            <a:ahLst/>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chemeClr val="accent2">
                  <a:shade val="50000"/>
                  <a:alpha val="45000"/>
                  <a:satMod val="120000"/>
                </a:schemeClr>
              </a:gs>
              <a:gs pos="100000">
                <a:schemeClr val="accent3">
                  <a:shade val="80000"/>
                  <a:alpha val="55000"/>
                  <a:satMod val="155000"/>
                </a:schemeClr>
              </a:gs>
            </a:gsLst>
            <a:lin ang="5400000" scaled="1"/>
          </a:gradFill>
          <a:ln>
            <a:noFill/>
          </a:ln>
        </p:spPr>
        <p:txBody>
          <a:bodyPr wrap="square" lIns="91440" tIns="45720" rIns="91440" bIns="45720" anchor="t"/>
          <a:lstStyle>
            <a:lvl1pPr lvl="0">
              <a:defRPr/>
            </a:lvl1pPr>
          </a:lstStyle>
          <a:p>
            <a:endParaRPr/>
          </a:p>
        </p:txBody>
      </p:sp>
      <p:sp>
        <p:nvSpPr>
          <p:cNvPr id="3" name="Freeform 2"/>
          <p:cNvSpPr/>
          <p:nvPr/>
        </p:nvSpPr>
        <p:spPr>
          <a:xfrm>
            <a:off x="4381500" y="-7144"/>
            <a:ext cx="4762500" cy="638175"/>
          </a:xfrm>
          <a:custGeom>
            <a:avLst/>
            <a:gdLst/>
            <a:ahLst/>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1">
            <a:gsLst>
              <a:gs pos="0">
                <a:schemeClr val="accent3">
                  <a:shade val="50000"/>
                  <a:alpha val="30000"/>
                  <a:satMod val="130000"/>
                </a:schemeClr>
              </a:gs>
              <a:gs pos="80000">
                <a:schemeClr val="accent2">
                  <a:shade val="75000"/>
                  <a:alpha val="45000"/>
                  <a:satMod val="140000"/>
                </a:schemeClr>
              </a:gs>
            </a:gsLst>
            <a:lin ang="5400000" scaled="1"/>
          </a:gradFill>
          <a:ln>
            <a:noFill/>
          </a:ln>
        </p:spPr>
        <p:txBody>
          <a:bodyPr wrap="square" lIns="91440" tIns="45720" rIns="91440" bIns="45720" anchor="t"/>
          <a:lstStyle>
            <a:lvl1pPr lvl="0">
              <a:defRPr/>
            </a:lvl1pPr>
          </a:lstStyle>
          <a:p>
            <a:endParaRPr/>
          </a:p>
        </p:txBody>
      </p:sp>
      <p:sp>
        <p:nvSpPr>
          <p:cNvPr id="4" name="Title Placeholder 3"/>
          <p:cNvSpPr txBox="1">
            <a:spLocks noGrp="1"/>
          </p:cNvSpPr>
          <p:nvPr>
            <p:ph type="title"/>
          </p:nvPr>
        </p:nvSpPr>
        <p:spPr>
          <a:xfrm>
            <a:off x="457200" y="704088"/>
            <a:ext cx="8229600" cy="1143000"/>
          </a:xfrm>
          <a:prstGeom prst="rect">
            <a:avLst/>
          </a:prstGeom>
        </p:spPr>
        <p:txBody>
          <a:bodyPr lIns="0" rIns="0" bIns="0" anchor="b"/>
          <a:lstStyle>
            <a:lvl1pPr lvl="0">
              <a:defRPr/>
            </a:lvl1pPr>
          </a:lstStyle>
          <a:p>
            <a:pPr lvl="0"/>
            <a:r>
              <a:rPr/>
              <a:t>Click to edit Master title style</a:t>
            </a:r>
          </a:p>
        </p:txBody>
      </p:sp>
      <p:sp>
        <p:nvSpPr>
          <p:cNvPr id="5" name="Text Placeholder 4"/>
          <p:cNvSpPr txBox="1">
            <a:spLocks noGrp="1"/>
          </p:cNvSpPr>
          <p:nvPr>
            <p:ph type="body" idx="1"/>
          </p:nvPr>
        </p:nvSpPr>
        <p:spPr>
          <a:xfrm>
            <a:off x="457200" y="1935480"/>
            <a:ext cx="8229600" cy="4389120"/>
          </a:xfrm>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Date Placeholder 5"/>
          <p:cNvSpPr txBox="1">
            <a:spLocks noGrp="1"/>
          </p:cNvSpPr>
          <p:nvPr>
            <p:ph type="dt" sz="half" idx="2"/>
          </p:nvPr>
        </p:nvSpPr>
        <p:spPr>
          <a:xfrm>
            <a:off x="457200" y="6356350"/>
            <a:ext cx="2133600" cy="365125"/>
          </a:xfrm>
          <a:prstGeom prst="rect">
            <a:avLst/>
          </a:prstGeom>
        </p:spPr>
        <p:txBody>
          <a:bodyPr lIns="0" tIns="0" rIns="0" bIns="0" anchor="b"/>
          <a:lstStyle>
            <a:lvl1pPr lvl="0" algn="l">
              <a:defRPr sz="1200">
                <a:solidFill>
                  <a:schemeClr val="tx2">
                    <a:shade val="90000"/>
                  </a:schemeClr>
                </a:solidFill>
              </a:defRPr>
            </a:lvl1pPr>
          </a:lstStyle>
          <a:p>
            <a:endParaRPr/>
          </a:p>
        </p:txBody>
      </p:sp>
      <p:sp>
        <p:nvSpPr>
          <p:cNvPr id="7" name="Footer Placeholder 6"/>
          <p:cNvSpPr txBox="1">
            <a:spLocks noGrp="1"/>
          </p:cNvSpPr>
          <p:nvPr>
            <p:ph type="ftr" sz="quarter" idx="3"/>
          </p:nvPr>
        </p:nvSpPr>
        <p:spPr>
          <a:xfrm>
            <a:off x="2667000" y="6356350"/>
            <a:ext cx="3352800" cy="365125"/>
          </a:xfrm>
          <a:prstGeom prst="rect">
            <a:avLst/>
          </a:prstGeom>
        </p:spPr>
        <p:txBody>
          <a:bodyPr lIns="0" tIns="0" rIns="0" bIns="0" anchor="b"/>
          <a:lstStyle>
            <a:lvl1pPr lvl="0" algn="l">
              <a:defRPr sz="1200">
                <a:solidFill>
                  <a:schemeClr val="tx2">
                    <a:shade val="90000"/>
                  </a:schemeClr>
                </a:solidFill>
              </a:defRPr>
            </a:lvl1pPr>
          </a:lstStyle>
          <a:p>
            <a:endParaRPr/>
          </a:p>
        </p:txBody>
      </p:sp>
      <p:sp>
        <p:nvSpPr>
          <p:cNvPr id="8" name="Slide Number Placeholder 7"/>
          <p:cNvSpPr txBox="1">
            <a:spLocks noGrp="1"/>
          </p:cNvSpPr>
          <p:nvPr>
            <p:ph type="sldNum" sz="quarter" idx="4"/>
          </p:nvPr>
        </p:nvSpPr>
        <p:spPr>
          <a:xfrm>
            <a:off x="7924800" y="6356350"/>
            <a:ext cx="762000" cy="365125"/>
          </a:xfrm>
          <a:prstGeom prst="rect">
            <a:avLst/>
          </a:prstGeom>
        </p:spPr>
        <p:txBody>
          <a:bodyPr lIns="0" tIns="0" rIns="0" bIns="0" anchor="b"/>
          <a:lstStyle>
            <a:lvl1pPr lvl="0" algn="r">
              <a:defRPr sz="1200">
                <a:solidFill>
                  <a:schemeClr val="tx2">
                    <a:shade val="90000"/>
                  </a:schemeClr>
                </a:solidFill>
              </a:defRPr>
            </a:lvl1pPr>
          </a:lstStyle>
          <a:p>
            <a:fld id="{8B38DBA3-52F9-4AF4-A6A4-FA4D7DB2F99C}" type="slidenum">
              <a:rPr/>
              <a:pPr/>
              <a:t>‹#›</a:t>
            </a:fld>
            <a:endParaRPr/>
          </a:p>
        </p:txBody>
      </p:sp>
      <p:grpSp>
        <p:nvGrpSpPr>
          <p:cNvPr id="9" name="Group 8"/>
          <p:cNvGrpSpPr/>
          <p:nvPr/>
        </p:nvGrpSpPr>
        <p:grpSpPr>
          <a:xfrm>
            <a:off x="-19017" y="202408"/>
            <a:ext cx="9180549" cy="649224"/>
            <a:chOff x="-19045" y="216550"/>
            <a:chExt cx="9180548" cy="649224"/>
          </a:xfrm>
        </p:grpSpPr>
        <p:sp>
          <p:nvSpPr>
            <p:cNvPr id="10" name="Freeform 9"/>
            <p:cNvSpPr/>
            <p:nvPr/>
          </p:nvSpPr>
          <p:spPr>
            <a:xfrm rot="21435691">
              <a:off x="-19045" y="216550"/>
              <a:ext cx="9163050" cy="649224"/>
            </a:xfrm>
            <a:custGeom>
              <a:avLst/>
              <a:gdLst/>
              <a:ahLst/>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a:solidFill>
                <a:schemeClr val="accent3">
                  <a:shade val="75000"/>
                </a:schemeClr>
              </a:solidFill>
              <a:round/>
              <a:headEnd type="none" w="med" len="med"/>
              <a:tailEnd type="none" w="med" len="med"/>
            </a:ln>
          </p:spPr>
          <p:txBody>
            <a:bodyPr wrap="square" lIns="91440" tIns="45720" rIns="91440" bIns="45720" anchor="t"/>
            <a:lstStyle>
              <a:lvl1pPr lvl="0">
                <a:defRPr/>
              </a:lvl1pPr>
            </a:lstStyle>
            <a:p>
              <a:endParaRPr/>
            </a:p>
          </p:txBody>
        </p:sp>
        <p:sp>
          <p:nvSpPr>
            <p:cNvPr id="11" name="Freeform 10"/>
            <p:cNvSpPr/>
            <p:nvPr/>
          </p:nvSpPr>
          <p:spPr>
            <a:xfrm rot="21435691">
              <a:off x="-14309" y="290003"/>
              <a:ext cx="9175812" cy="530352"/>
            </a:xfrm>
            <a:custGeom>
              <a:avLst/>
              <a:gdLst/>
              <a:ahLst/>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a:solidFill>
                <a:schemeClr val="accent4"/>
              </a:solidFill>
              <a:round/>
              <a:headEnd type="none" w="med" len="med"/>
              <a:tailEnd type="none" w="med" len="med"/>
            </a:ln>
          </p:spPr>
          <p:txBody>
            <a:bodyPr wrap="square" lIns="91440" tIns="45720" rIns="91440" bIns="45720" anchor="t"/>
            <a:lstStyle>
              <a:lvl1pPr lvl="0">
                <a:defRPr/>
              </a:lvl1pPr>
            </a:lstStyle>
            <a:p>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6" r:id="rId5"/>
    <p:sldLayoutId id="2147483657" r:id="rId6"/>
    <p:sldLayoutId id="2147483658" r:id="rId7"/>
  </p:sldLayoutIdLst>
  <p:txStyles>
    <p:titleStyle>
      <a:lvl1pPr lvl="0" algn="l">
        <a:buNone/>
        <a:defRPr sz="5000" b="0">
          <a:solidFill>
            <a:schemeClr val="tx2"/>
          </a:solidFill>
          <a:latin typeface="Calibri"/>
        </a:defRPr>
      </a:lvl1pPr>
    </p:titleStyle>
    <p:bodyStyle>
      <a:lvl1pPr marL="273050" lvl="0" indent="-273050" algn="l">
        <a:spcBef>
          <a:spcPct val="20000"/>
        </a:spcBef>
        <a:buClr>
          <a:schemeClr val="accent3"/>
        </a:buClr>
        <a:buSzPct val="95000"/>
        <a:buFont typeface="Wingdings 2"/>
        <a:buChar char=""/>
        <a:defRPr sz="2600">
          <a:solidFill>
            <a:schemeClr val="tx1"/>
          </a:solidFill>
          <a:latin typeface="Constantia"/>
        </a:defRPr>
      </a:lvl1pPr>
      <a:lvl2pPr marL="638175" lvl="0" indent="-246063" algn="l">
        <a:spcBef>
          <a:spcPct val="20000"/>
        </a:spcBef>
        <a:buClr>
          <a:schemeClr val="accent1"/>
        </a:buClr>
        <a:buSzPct val="85000"/>
        <a:buFont typeface="Wingdings 2"/>
        <a:buChar char=""/>
        <a:defRPr sz="2400">
          <a:solidFill>
            <a:schemeClr val="tx1"/>
          </a:solidFill>
          <a:latin typeface="Constantia"/>
        </a:defRPr>
      </a:lvl2pPr>
      <a:lvl3pPr marL="914400" lvl="0" indent="-246063" algn="l">
        <a:spcBef>
          <a:spcPct val="20000"/>
        </a:spcBef>
        <a:buClr>
          <a:schemeClr val="accent2"/>
        </a:buClr>
        <a:buSzPct val="70000"/>
        <a:buFont typeface="Wingdings 2"/>
        <a:buChar char=""/>
        <a:defRPr sz="2100">
          <a:solidFill>
            <a:schemeClr val="tx1"/>
          </a:solidFill>
          <a:latin typeface="Constantia"/>
        </a:defRPr>
      </a:lvl3pPr>
      <a:lvl4pPr marL="1187450" lvl="0" indent="-209550" algn="l">
        <a:spcBef>
          <a:spcPct val="20000"/>
        </a:spcBef>
        <a:buClr>
          <a:schemeClr val="accent3"/>
        </a:buClr>
        <a:buSzPct val="65000"/>
        <a:buFont typeface="Wingdings 2"/>
        <a:buChar char=""/>
        <a:defRPr sz="2000">
          <a:solidFill>
            <a:schemeClr val="tx1"/>
          </a:solidFill>
          <a:latin typeface="Constantia"/>
        </a:defRPr>
      </a:lvl4pPr>
      <a:lvl5pPr marL="1460500" lvl="0" indent="-209550" algn="l">
        <a:spcBef>
          <a:spcPct val="20000"/>
        </a:spcBef>
        <a:buClr>
          <a:schemeClr val="accent4"/>
        </a:buClr>
        <a:buSzPct val="65000"/>
        <a:buFont typeface="Wingdings 2"/>
        <a:buChar char=""/>
        <a:defRPr sz="2000">
          <a:solidFill>
            <a:schemeClr val="tx1"/>
          </a:solidFill>
          <a:latin typeface="Constantia"/>
        </a:defRPr>
      </a:lvl5pPr>
      <a:lvl6pPr marL="1736725" lvl="0" indent="-209550" algn="l">
        <a:spcBef>
          <a:spcPct val="20000"/>
        </a:spcBef>
        <a:buClr>
          <a:schemeClr val="accent5"/>
        </a:buClr>
        <a:buSzPct val="80000"/>
        <a:buFont typeface="Wingdings 2"/>
        <a:buChar char=""/>
        <a:defRPr sz="1800">
          <a:solidFill>
            <a:schemeClr val="tx1"/>
          </a:solidFill>
          <a:latin typeface="Constantia"/>
        </a:defRPr>
      </a:lvl6pPr>
      <a:lvl7pPr marL="1917700" lvl="0" indent="-182563" algn="l">
        <a:spcBef>
          <a:spcPct val="20000"/>
        </a:spcBef>
        <a:buClr>
          <a:schemeClr val="accent6"/>
        </a:buClr>
        <a:buSzPct val="80000"/>
        <a:buFont typeface="Wingdings 2"/>
        <a:buChar char=""/>
        <a:defRPr sz="1600" baseline="0">
          <a:solidFill>
            <a:schemeClr val="tx1"/>
          </a:solidFill>
          <a:latin typeface="Constantia"/>
        </a:defRPr>
      </a:lvl7pPr>
      <a:lvl8pPr marL="2193925" lvl="0" indent="-182563" algn="l">
        <a:spcBef>
          <a:spcPct val="20000"/>
        </a:spcBef>
        <a:buClr>
          <a:schemeClr val="tx2"/>
        </a:buClr>
        <a:buChar char="•"/>
        <a:defRPr sz="1600">
          <a:solidFill>
            <a:schemeClr val="tx1"/>
          </a:solidFill>
          <a:latin typeface="Constantia"/>
        </a:defRPr>
      </a:lvl8pPr>
      <a:lvl9pPr marL="2466975" lvl="0" indent="-182563" algn="l">
        <a:spcBef>
          <a:spcPct val="20000"/>
        </a:spcBef>
        <a:buClr>
          <a:schemeClr val="tx2"/>
        </a:buClr>
        <a:buChar char="•"/>
        <a:defRPr sz="1400" baseline="0">
          <a:solidFill>
            <a:schemeClr val="tx1"/>
          </a:solidFill>
          <a:latin typeface="Constantia"/>
        </a:defRPr>
      </a:lvl9pPr>
    </p:bodyStyle>
    <p:otherStyle>
      <a:lvl1pPr marL="0" lvl="0" algn="l">
        <a:defRPr>
          <a:solidFill>
            <a:schemeClr val="tx1"/>
          </a:solidFill>
          <a:latin typeface="Constantia"/>
        </a:defRPr>
      </a:lvl1pPr>
      <a:lvl2pPr marL="457200" lvl="0" algn="l">
        <a:defRPr>
          <a:solidFill>
            <a:schemeClr val="tx1"/>
          </a:solidFill>
          <a:latin typeface="Constantia"/>
        </a:defRPr>
      </a:lvl2pPr>
      <a:lvl3pPr marL="914400" lvl="0" algn="l">
        <a:defRPr>
          <a:solidFill>
            <a:schemeClr val="tx1"/>
          </a:solidFill>
          <a:latin typeface="Constantia"/>
        </a:defRPr>
      </a:lvl3pPr>
      <a:lvl4pPr marL="1371600" lvl="0" algn="l">
        <a:defRPr>
          <a:solidFill>
            <a:schemeClr val="tx1"/>
          </a:solidFill>
          <a:latin typeface="Constantia"/>
        </a:defRPr>
      </a:lvl4pPr>
      <a:lvl5pPr marL="1828800" lvl="0" algn="l">
        <a:defRPr>
          <a:solidFill>
            <a:schemeClr val="tx1"/>
          </a:solidFill>
          <a:latin typeface="Constantia"/>
        </a:defRPr>
      </a:lvl5pPr>
      <a:lvl6pPr marL="2286000" lvl="0" algn="l">
        <a:defRPr>
          <a:solidFill>
            <a:schemeClr val="tx1"/>
          </a:solidFill>
          <a:latin typeface="Constantia"/>
        </a:defRPr>
      </a:lvl6pPr>
      <a:lvl7pPr marL="2743200" lvl="0" algn="l">
        <a:defRPr>
          <a:solidFill>
            <a:schemeClr val="tx1"/>
          </a:solidFill>
          <a:latin typeface="Constantia"/>
        </a:defRPr>
      </a:lvl7pPr>
      <a:lvl8pPr marL="3200400" lvl="0" algn="l">
        <a:defRPr>
          <a:solidFill>
            <a:schemeClr val="tx1"/>
          </a:solidFill>
          <a:latin typeface="Constantia"/>
        </a:defRPr>
      </a:lvl8pPr>
      <a:lvl9pPr marL="3657600" lvl="0" algn="l">
        <a:defRPr>
          <a:solidFill>
            <a:schemeClr val="tx1"/>
          </a:solidFill>
          <a:latin typeface="Constanti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lgn="ctr"/>
            <a:r>
              <a:rPr>
                <a:solidFill>
                  <a:schemeClr val="tx2">
                    <a:lumMod val="50000"/>
                  </a:schemeClr>
                </a:solidFill>
              </a:rPr>
              <a:t>INTERNATIONAL HEALTH </a:t>
            </a:r>
          </a:p>
        </p:txBody>
      </p:sp>
      <p:sp>
        <p:nvSpPr>
          <p:cNvPr id="3" name="Subtitle 2"/>
          <p:cNvSpPr txBox="1">
            <a:spLocks noGrp="1"/>
          </p:cNvSpPr>
          <p:nvPr>
            <p:ph type="body" idx="1"/>
          </p:nvPr>
        </p:nvSpPr>
        <p:spPr>
          <a:xfrm>
            <a:off x="4572000" y="5143512"/>
            <a:ext cx="4572000" cy="1181088"/>
          </a:xfrm>
          <a:prstGeom prst="rect">
            <a:avLst/>
          </a:prstGeom>
        </p:spPr>
        <p:txBody>
          <a:bodyPr/>
          <a:lstStyle>
            <a:lvl1pPr lvl="0">
              <a:defRPr/>
            </a:lvl1pPr>
          </a:lstStyle>
          <a:p>
            <a:pPr>
              <a:buNone/>
            </a:pPr>
            <a:r>
              <a:rPr lang="en-US" sz="2000" dirty="0" smtClean="0">
                <a:solidFill>
                  <a:schemeClr val="tx2">
                    <a:lumMod val="50000"/>
                  </a:schemeClr>
                </a:solidFill>
              </a:rPr>
              <a:t>Dr. </a:t>
            </a:r>
            <a:r>
              <a:rPr lang="en-US" sz="2000" dirty="0" err="1" smtClean="0">
                <a:solidFill>
                  <a:schemeClr val="tx2">
                    <a:lumMod val="50000"/>
                  </a:schemeClr>
                </a:solidFill>
              </a:rPr>
              <a:t>M.V.Ajith</a:t>
            </a:r>
            <a:r>
              <a:rPr lang="en-US" sz="2000" dirty="0" smtClean="0">
                <a:solidFill>
                  <a:schemeClr val="tx2">
                    <a:lumMod val="50000"/>
                  </a:schemeClr>
                </a:solidFill>
              </a:rPr>
              <a:t> Kumar </a:t>
            </a:r>
          </a:p>
          <a:p>
            <a:pPr>
              <a:buNone/>
            </a:pPr>
            <a:r>
              <a:rPr lang="en-US" sz="2000" dirty="0" smtClean="0">
                <a:solidFill>
                  <a:schemeClr val="tx2">
                    <a:lumMod val="50000"/>
                  </a:schemeClr>
                </a:solidFill>
              </a:rPr>
              <a:t>Prof &amp; </a:t>
            </a:r>
            <a:r>
              <a:rPr lang="en-US" sz="2000" dirty="0" err="1" smtClean="0">
                <a:solidFill>
                  <a:schemeClr val="tx2">
                    <a:lumMod val="50000"/>
                  </a:schemeClr>
                </a:solidFill>
              </a:rPr>
              <a:t>HoD</a:t>
            </a:r>
            <a:endParaRPr lang="en-US" sz="2000" dirty="0" smtClean="0">
              <a:solidFill>
                <a:schemeClr val="tx2">
                  <a:lumMod val="50000"/>
                </a:schemeClr>
              </a:solidFill>
            </a:endParaRPr>
          </a:p>
          <a:p>
            <a:pPr>
              <a:buNone/>
            </a:pPr>
            <a:r>
              <a:rPr lang="en-US" sz="2000" dirty="0" smtClean="0">
                <a:solidFill>
                  <a:schemeClr val="tx2">
                    <a:lumMod val="50000"/>
                  </a:schemeClr>
                </a:solidFill>
              </a:rPr>
              <a:t>Dept of Community Medicine </a:t>
            </a:r>
          </a:p>
          <a:p>
            <a:pPr>
              <a:buNone/>
            </a:pPr>
            <a:r>
              <a:rPr lang="en-US" sz="2000" dirty="0" smtClean="0">
                <a:solidFill>
                  <a:schemeClr val="tx2">
                    <a:lumMod val="50000"/>
                  </a:schemeClr>
                </a:solidFill>
              </a:rPr>
              <a:t>SKHMC</a:t>
            </a:r>
          </a:p>
          <a:p>
            <a:pPr>
              <a:buNone/>
            </a:pP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r>
              <a:rPr lang="en-US" b="1" dirty="0" smtClean="0">
                <a:solidFill>
                  <a:schemeClr val="tx2">
                    <a:lumMod val="50000"/>
                  </a:schemeClr>
                </a:solidFill>
                <a:effectLst>
                  <a:outerShdw blurRad="38100" dist="38100" dir="2700000" algn="tl">
                    <a:srgbClr val="000000">
                      <a:alpha val="43137"/>
                    </a:srgbClr>
                  </a:outerShdw>
                </a:effectLst>
              </a:rPr>
              <a:t>GOBI </a:t>
            </a:r>
            <a:endParaRPr b="1">
              <a:solidFill>
                <a:schemeClr val="tx2">
                  <a:lumMod val="50000"/>
                </a:schemeClr>
              </a:solidFill>
              <a:effectLst>
                <a:outerShdw blurRad="38100" dist="38100" dir="2700000" algn="tl">
                  <a:srgbClr val="000000">
                    <a:alpha val="43137"/>
                  </a:srgbClr>
                </a:outerShdw>
              </a:effectLst>
            </a:endParaRPr>
          </a:p>
        </p:txBody>
      </p:sp>
      <p:sp>
        <p:nvSpPr>
          <p:cNvPr id="3" name="Text Placeholder 2"/>
          <p:cNvSpPr txBox="1">
            <a:spLocks noGrp="1"/>
          </p:cNvSpPr>
          <p:nvPr>
            <p:ph type="body" idx="1"/>
          </p:nvPr>
        </p:nvSpPr>
        <p:spPr>
          <a:prstGeom prst="rect">
            <a:avLst/>
          </a:prstGeom>
        </p:spPr>
        <p:txBody>
          <a:bodyPr/>
          <a:lstStyle>
            <a:lvl1pPr lvl="0">
              <a:defRPr/>
            </a:lvl1pPr>
          </a:lstStyle>
          <a:p>
            <a:pPr lvl="0"/>
            <a:r>
              <a:rPr>
                <a:solidFill>
                  <a:schemeClr val="tx2">
                    <a:lumMod val="50000"/>
                  </a:schemeClr>
                </a:solidFill>
              </a:rPr>
              <a:t>G for growth charts to better monitor </a:t>
            </a:r>
            <a:r>
              <a:rPr lang="en-US" dirty="0" smtClean="0">
                <a:solidFill>
                  <a:schemeClr val="tx2">
                    <a:lumMod val="50000"/>
                  </a:schemeClr>
                </a:solidFill>
              </a:rPr>
              <a:t>of </a:t>
            </a:r>
            <a:r>
              <a:rPr smtClean="0">
                <a:solidFill>
                  <a:schemeClr val="tx2">
                    <a:lumMod val="50000"/>
                  </a:schemeClr>
                </a:solidFill>
              </a:rPr>
              <a:t>child </a:t>
            </a:r>
            <a:r>
              <a:rPr>
                <a:solidFill>
                  <a:schemeClr val="tx2">
                    <a:lumMod val="50000"/>
                  </a:schemeClr>
                </a:solidFill>
              </a:rPr>
              <a:t>development.</a:t>
            </a:r>
          </a:p>
          <a:p>
            <a:pPr lvl="0"/>
            <a:r>
              <a:rPr>
                <a:solidFill>
                  <a:schemeClr val="tx2">
                    <a:lumMod val="50000"/>
                  </a:schemeClr>
                </a:solidFill>
              </a:rPr>
              <a:t>O for oral rehydration to treat all mild and moderate dehydration.</a:t>
            </a:r>
          </a:p>
          <a:p>
            <a:pPr lvl="0"/>
            <a:r>
              <a:rPr>
                <a:solidFill>
                  <a:schemeClr val="tx2">
                    <a:lumMod val="50000"/>
                  </a:schemeClr>
                </a:solidFill>
              </a:rPr>
              <a:t>B for breast feeding.</a:t>
            </a:r>
          </a:p>
          <a:p>
            <a:pPr lvl="0"/>
            <a:r>
              <a:rPr>
                <a:solidFill>
                  <a:schemeClr val="tx2">
                    <a:lumMod val="50000"/>
                  </a:schemeClr>
                </a:solidFill>
              </a:rPr>
              <a:t>I for immunisation against measles,diptheria,polio,pertusis,tetanus and tuberculosis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IN" dirty="0" smtClean="0">
                <a:solidFill>
                  <a:schemeClr val="tx2">
                    <a:lumMod val="50000"/>
                  </a:schemeClr>
                </a:solidFill>
              </a:rPr>
              <a:t>Since 1976 UNICEF participating in urban basic services.</a:t>
            </a:r>
          </a:p>
          <a:p>
            <a:r>
              <a:rPr lang="en-IN" dirty="0" smtClean="0">
                <a:solidFill>
                  <a:schemeClr val="tx2">
                    <a:lumMod val="50000"/>
                  </a:schemeClr>
                </a:solidFill>
              </a:rPr>
              <a:t>Aim : Upgrade basic services in urban area </a:t>
            </a:r>
            <a:r>
              <a:rPr lang="en-IN" dirty="0" err="1" smtClean="0">
                <a:solidFill>
                  <a:schemeClr val="tx2">
                    <a:lumMod val="50000"/>
                  </a:schemeClr>
                </a:solidFill>
              </a:rPr>
              <a:t>eg</a:t>
            </a:r>
            <a:r>
              <a:rPr lang="en-IN" dirty="0" smtClean="0">
                <a:solidFill>
                  <a:schemeClr val="tx2">
                    <a:lumMod val="50000"/>
                  </a:schemeClr>
                </a:solidFill>
              </a:rPr>
              <a:t>: health, nutrition, water supply, sanitation and education</a:t>
            </a:r>
          </a:p>
          <a:p>
            <a:r>
              <a:rPr lang="en-IN" dirty="0" smtClean="0">
                <a:solidFill>
                  <a:schemeClr val="tx2">
                    <a:lumMod val="50000"/>
                  </a:schemeClr>
                </a:solidFill>
              </a:rPr>
              <a:t>In short UNICEF activities cover programs assisting in child survival, protection and development, interventions like immunization, infant feeding practices, child growth monitoring, home diarrhoea management, drinking water. </a:t>
            </a:r>
            <a:endParaRPr lang="en-US" dirty="0">
              <a:solidFill>
                <a:schemeClr val="tx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2">
                    <a:lumMod val="50000"/>
                  </a:schemeClr>
                </a:solidFill>
              </a:rPr>
              <a:t>FAO</a:t>
            </a:r>
            <a:endParaRPr lang="en-US" dirty="0">
              <a:solidFill>
                <a:schemeClr val="tx2">
                  <a:lumMod val="50000"/>
                </a:schemeClr>
              </a:solidFill>
            </a:endParaRPr>
          </a:p>
        </p:txBody>
      </p:sp>
      <p:sp>
        <p:nvSpPr>
          <p:cNvPr id="3" name="Text Placeholder 2"/>
          <p:cNvSpPr>
            <a:spLocks noGrp="1"/>
          </p:cNvSpPr>
          <p:nvPr>
            <p:ph type="body" idx="1"/>
          </p:nvPr>
        </p:nvSpPr>
        <p:spPr/>
        <p:txBody>
          <a:bodyPr/>
          <a:lstStyle/>
          <a:p>
            <a:r>
              <a:rPr lang="en-IN" dirty="0" smtClean="0">
                <a:solidFill>
                  <a:schemeClr val="tx2">
                    <a:lumMod val="50000"/>
                  </a:schemeClr>
                </a:solidFill>
              </a:rPr>
              <a:t>Organization formed in 1945 </a:t>
            </a:r>
          </a:p>
          <a:p>
            <a:r>
              <a:rPr lang="en-IN" dirty="0" smtClean="0">
                <a:solidFill>
                  <a:schemeClr val="tx2">
                    <a:lumMod val="50000"/>
                  </a:schemeClr>
                </a:solidFill>
              </a:rPr>
              <a:t>Head quarters in Rome</a:t>
            </a:r>
          </a:p>
          <a:p>
            <a:r>
              <a:rPr lang="en-IN" dirty="0" smtClean="0">
                <a:solidFill>
                  <a:schemeClr val="tx2">
                    <a:lumMod val="50000"/>
                  </a:schemeClr>
                </a:solidFill>
              </a:rPr>
              <a:t>The aims –</a:t>
            </a:r>
          </a:p>
          <a:p>
            <a:r>
              <a:rPr lang="en-IN" dirty="0" smtClean="0">
                <a:solidFill>
                  <a:schemeClr val="tx2">
                    <a:lumMod val="50000"/>
                  </a:schemeClr>
                </a:solidFill>
              </a:rPr>
              <a:t>1. To help nations raise living standards</a:t>
            </a:r>
          </a:p>
          <a:p>
            <a:r>
              <a:rPr lang="en-IN" dirty="0" smtClean="0">
                <a:solidFill>
                  <a:schemeClr val="tx2">
                    <a:lumMod val="50000"/>
                  </a:schemeClr>
                </a:solidFill>
              </a:rPr>
              <a:t>2. To improve nutrition of people of all countries</a:t>
            </a:r>
          </a:p>
          <a:p>
            <a:r>
              <a:rPr lang="en-IN" dirty="0" smtClean="0">
                <a:solidFill>
                  <a:schemeClr val="tx2">
                    <a:lumMod val="50000"/>
                  </a:schemeClr>
                </a:solidFill>
              </a:rPr>
              <a:t>3. To increase the efficiency of farming, forestry and fisheries</a:t>
            </a:r>
          </a:p>
          <a:p>
            <a:r>
              <a:rPr lang="en-IN" dirty="0" smtClean="0">
                <a:solidFill>
                  <a:schemeClr val="tx2">
                    <a:lumMod val="50000"/>
                  </a:schemeClr>
                </a:solidFill>
              </a:rPr>
              <a:t>4. To better the condition of rural people </a:t>
            </a:r>
          </a:p>
          <a:p>
            <a:endParaRPr lang="en-US" dirty="0">
              <a:solidFill>
                <a:schemeClr val="tx2">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2">
                    <a:lumMod val="50000"/>
                  </a:schemeClr>
                </a:solidFill>
              </a:rPr>
              <a:t>WORLD BANK</a:t>
            </a:r>
            <a:endParaRPr lang="en-US" dirty="0">
              <a:solidFill>
                <a:schemeClr val="tx2">
                  <a:lumMod val="50000"/>
                </a:schemeClr>
              </a:solidFill>
            </a:endParaRPr>
          </a:p>
        </p:txBody>
      </p:sp>
      <p:sp>
        <p:nvSpPr>
          <p:cNvPr id="3" name="Text Placeholder 2"/>
          <p:cNvSpPr>
            <a:spLocks noGrp="1"/>
          </p:cNvSpPr>
          <p:nvPr>
            <p:ph type="body" idx="1"/>
          </p:nvPr>
        </p:nvSpPr>
        <p:spPr/>
        <p:txBody>
          <a:bodyPr/>
          <a:lstStyle/>
          <a:p>
            <a:r>
              <a:rPr lang="en-IN" dirty="0" smtClean="0">
                <a:solidFill>
                  <a:schemeClr val="tx2">
                    <a:lumMod val="50000"/>
                  </a:schemeClr>
                </a:solidFill>
              </a:rPr>
              <a:t>It is a specialised agency of United Nations</a:t>
            </a:r>
          </a:p>
          <a:p>
            <a:r>
              <a:rPr lang="en-IN" dirty="0" smtClean="0">
                <a:solidFill>
                  <a:schemeClr val="tx2">
                    <a:lumMod val="50000"/>
                  </a:schemeClr>
                </a:solidFill>
              </a:rPr>
              <a:t>It was established for helping less developed countries raise their living standards.</a:t>
            </a:r>
          </a:p>
          <a:p>
            <a:r>
              <a:rPr lang="en-IN" dirty="0" smtClean="0">
                <a:solidFill>
                  <a:schemeClr val="tx2">
                    <a:lumMod val="50000"/>
                  </a:schemeClr>
                </a:solidFill>
              </a:rPr>
              <a:t>The bank gives loans for projects that will lead to economic growth(electric power project, roads, railways, agriculture, water supply, education, family planning etc )</a:t>
            </a:r>
          </a:p>
          <a:p>
            <a:pPr>
              <a:buNone/>
            </a:pPr>
            <a:endParaRPr lang="en-US" dirty="0">
              <a:solidFill>
                <a:schemeClr val="tx2">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2">
                    <a:lumMod val="50000"/>
                  </a:schemeClr>
                </a:solidFill>
              </a:rPr>
              <a:t>INTERNATIONAL RED CROSS</a:t>
            </a:r>
            <a:endParaRPr lang="en-US" dirty="0">
              <a:solidFill>
                <a:schemeClr val="tx2">
                  <a:lumMod val="50000"/>
                </a:schemeClr>
              </a:solidFill>
            </a:endParaRPr>
          </a:p>
        </p:txBody>
      </p:sp>
      <p:sp>
        <p:nvSpPr>
          <p:cNvPr id="3" name="Text Placeholder 2"/>
          <p:cNvSpPr>
            <a:spLocks noGrp="1"/>
          </p:cNvSpPr>
          <p:nvPr>
            <p:ph type="body" idx="1"/>
          </p:nvPr>
        </p:nvSpPr>
        <p:spPr/>
        <p:txBody>
          <a:bodyPr/>
          <a:lstStyle/>
          <a:p>
            <a:r>
              <a:rPr lang="en-IN" dirty="0" smtClean="0">
                <a:solidFill>
                  <a:schemeClr val="tx2">
                    <a:lumMod val="50000"/>
                  </a:schemeClr>
                </a:solidFill>
              </a:rPr>
              <a:t>A non political non official international humanitarian organization developed to the service of mankind in peace and war.</a:t>
            </a:r>
          </a:p>
          <a:p>
            <a:r>
              <a:rPr lang="en-IN" dirty="0" smtClean="0">
                <a:solidFill>
                  <a:schemeClr val="tx2">
                    <a:lumMod val="50000"/>
                  </a:schemeClr>
                </a:solidFill>
              </a:rPr>
              <a:t>Founded by Henry </a:t>
            </a:r>
            <a:r>
              <a:rPr lang="en-IN" dirty="0" err="1" smtClean="0">
                <a:solidFill>
                  <a:schemeClr val="tx2">
                    <a:lumMod val="50000"/>
                  </a:schemeClr>
                </a:solidFill>
              </a:rPr>
              <a:t>Dunand</a:t>
            </a:r>
            <a:endParaRPr lang="en-IN" dirty="0" smtClean="0">
              <a:solidFill>
                <a:schemeClr val="tx2">
                  <a:lumMod val="50000"/>
                </a:schemeClr>
              </a:solidFill>
            </a:endParaRPr>
          </a:p>
          <a:p>
            <a:r>
              <a:rPr lang="en-IN" dirty="0" smtClean="0">
                <a:solidFill>
                  <a:schemeClr val="tx2">
                    <a:lumMod val="50000"/>
                  </a:schemeClr>
                </a:solidFill>
              </a:rPr>
              <a:t>History : When travelling through north Italy in 1859 happened to be on the scene of one of the most savage battles of history , The battle of </a:t>
            </a:r>
            <a:r>
              <a:rPr lang="en-IN" dirty="0" err="1" smtClean="0">
                <a:solidFill>
                  <a:schemeClr val="tx2">
                    <a:lumMod val="50000"/>
                  </a:schemeClr>
                </a:solidFill>
              </a:rPr>
              <a:t>Solferino</a:t>
            </a:r>
            <a:r>
              <a:rPr lang="en-IN" dirty="0" smtClean="0">
                <a:solidFill>
                  <a:schemeClr val="tx2">
                    <a:lumMod val="50000"/>
                  </a:schemeClr>
                </a:solidFill>
              </a:rPr>
              <a:t>. Appalled by the neglect of thousands of the wounded and dying soldiers.</a:t>
            </a:r>
          </a:p>
          <a:p>
            <a:r>
              <a:rPr lang="en-IN" dirty="0" err="1" smtClean="0">
                <a:solidFill>
                  <a:schemeClr val="tx2">
                    <a:lumMod val="50000"/>
                  </a:schemeClr>
                </a:solidFill>
              </a:rPr>
              <a:t>Dunand</a:t>
            </a:r>
            <a:r>
              <a:rPr lang="en-IN" dirty="0" smtClean="0">
                <a:solidFill>
                  <a:schemeClr val="tx2">
                    <a:lumMod val="50000"/>
                  </a:schemeClr>
                </a:solidFill>
              </a:rPr>
              <a:t> recruited volunteers for helping them.</a:t>
            </a:r>
            <a:endParaRPr lang="en-US" dirty="0">
              <a:solidFill>
                <a:schemeClr val="tx2">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IN" dirty="0" smtClean="0">
                <a:solidFill>
                  <a:schemeClr val="tx2">
                    <a:lumMod val="50000"/>
                  </a:schemeClr>
                </a:solidFill>
              </a:rPr>
              <a:t>After that he proposed further that these societies should have a protective emblem and trained workers and their services to the wounded should be protected by the international treaty.</a:t>
            </a:r>
          </a:p>
          <a:p>
            <a:r>
              <a:rPr lang="en-IN" dirty="0" smtClean="0">
                <a:solidFill>
                  <a:schemeClr val="tx2">
                    <a:lumMod val="50000"/>
                  </a:schemeClr>
                </a:solidFill>
              </a:rPr>
              <a:t>It has since grown into a mighty mission with branches all over the world symbolising the spirit of compassion and universal brotherhood.</a:t>
            </a:r>
          </a:p>
          <a:p>
            <a:r>
              <a:rPr lang="en-IN" dirty="0" smtClean="0">
                <a:solidFill>
                  <a:schemeClr val="tx2">
                    <a:lumMod val="50000"/>
                  </a:schemeClr>
                </a:solidFill>
              </a:rPr>
              <a:t>Head quarters at Geneva.</a:t>
            </a:r>
          </a:p>
          <a:p>
            <a:pPr>
              <a:buNone/>
            </a:pPr>
            <a:r>
              <a:rPr lang="en-IN" dirty="0" smtClean="0">
                <a:solidFill>
                  <a:schemeClr val="tx2">
                    <a:lumMod val="50000"/>
                  </a:schemeClr>
                </a:solidFill>
              </a:rPr>
              <a:t> </a:t>
            </a:r>
            <a:endParaRPr lang="en-US" dirty="0">
              <a:solidFill>
                <a:schemeClr val="tx2">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tx2">
                    <a:lumMod val="50000"/>
                  </a:schemeClr>
                </a:solidFill>
              </a:rPr>
              <a:t>INDIAN RED CROSS</a:t>
            </a:r>
            <a:endParaRPr lang="en-US" dirty="0">
              <a:solidFill>
                <a:schemeClr val="tx2">
                  <a:lumMod val="50000"/>
                </a:schemeClr>
              </a:solidFill>
            </a:endParaRPr>
          </a:p>
        </p:txBody>
      </p:sp>
      <p:sp>
        <p:nvSpPr>
          <p:cNvPr id="3" name="Text Placeholder 2"/>
          <p:cNvSpPr>
            <a:spLocks noGrp="1"/>
          </p:cNvSpPr>
          <p:nvPr>
            <p:ph type="body" idx="1"/>
          </p:nvPr>
        </p:nvSpPr>
        <p:spPr/>
        <p:txBody>
          <a:bodyPr/>
          <a:lstStyle/>
          <a:p>
            <a:r>
              <a:rPr lang="en-IN" dirty="0" smtClean="0">
                <a:solidFill>
                  <a:schemeClr val="tx2">
                    <a:lumMod val="50000"/>
                  </a:schemeClr>
                </a:solidFill>
              </a:rPr>
              <a:t>Established in 1920.</a:t>
            </a:r>
          </a:p>
          <a:p>
            <a:r>
              <a:rPr lang="en-IN" dirty="0" smtClean="0">
                <a:solidFill>
                  <a:schemeClr val="tx2">
                    <a:lumMod val="50000"/>
                  </a:schemeClr>
                </a:solidFill>
              </a:rPr>
              <a:t>Objectives –</a:t>
            </a:r>
          </a:p>
          <a:p>
            <a:r>
              <a:rPr lang="en-IN" dirty="0" smtClean="0">
                <a:solidFill>
                  <a:schemeClr val="tx2">
                    <a:lumMod val="50000"/>
                  </a:schemeClr>
                </a:solidFill>
              </a:rPr>
              <a:t>1. Improvement of health</a:t>
            </a:r>
          </a:p>
          <a:p>
            <a:r>
              <a:rPr lang="en-IN" dirty="0" smtClean="0">
                <a:solidFill>
                  <a:schemeClr val="tx2">
                    <a:lumMod val="50000"/>
                  </a:schemeClr>
                </a:solidFill>
              </a:rPr>
              <a:t>2. Prevention of diseases</a:t>
            </a:r>
          </a:p>
          <a:p>
            <a:r>
              <a:rPr lang="en-IN" dirty="0" smtClean="0">
                <a:solidFill>
                  <a:schemeClr val="tx2">
                    <a:lumMod val="50000"/>
                  </a:schemeClr>
                </a:solidFill>
              </a:rPr>
              <a:t>3. Mitigation of suffering</a:t>
            </a:r>
            <a:endParaRPr lang="en-US" dirty="0">
              <a:solidFill>
                <a:schemeClr val="tx2">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Reference </a:t>
            </a:r>
            <a:endParaRPr lang="en-US" dirty="0">
              <a:solidFill>
                <a:schemeClr val="tx2">
                  <a:lumMod val="50000"/>
                </a:schemeClr>
              </a:solidFill>
            </a:endParaRPr>
          </a:p>
        </p:txBody>
      </p:sp>
      <p:sp>
        <p:nvSpPr>
          <p:cNvPr id="3" name="Content Placeholder 2"/>
          <p:cNvSpPr>
            <a:spLocks noGrp="1"/>
          </p:cNvSpPr>
          <p:nvPr>
            <p:ph idx="1"/>
          </p:nvPr>
        </p:nvSpPr>
        <p:spPr/>
        <p:txBody>
          <a:bodyPr/>
          <a:lstStyle/>
          <a:p>
            <a:r>
              <a:rPr lang="en-US" b="1" dirty="0" smtClean="0">
                <a:solidFill>
                  <a:schemeClr val="tx2">
                    <a:lumMod val="50000"/>
                  </a:schemeClr>
                </a:solidFill>
              </a:rPr>
              <a:t>Park's</a:t>
            </a:r>
            <a:r>
              <a:rPr lang="en-US" dirty="0" smtClean="0">
                <a:solidFill>
                  <a:schemeClr val="tx2">
                    <a:lumMod val="50000"/>
                  </a:schemeClr>
                </a:solidFill>
              </a:rPr>
              <a:t> Text </a:t>
            </a:r>
            <a:r>
              <a:rPr lang="en-US" b="1" dirty="0" smtClean="0">
                <a:solidFill>
                  <a:schemeClr val="tx2">
                    <a:lumMod val="50000"/>
                  </a:schemeClr>
                </a:solidFill>
              </a:rPr>
              <a:t>Book</a:t>
            </a:r>
            <a:r>
              <a:rPr lang="en-US" dirty="0" smtClean="0">
                <a:solidFill>
                  <a:schemeClr val="tx2">
                    <a:lumMod val="50000"/>
                  </a:schemeClr>
                </a:solidFill>
              </a:rPr>
              <a:t> of Preventive &amp; Social Medicine</a:t>
            </a:r>
            <a:endParaRPr lang="en-US" dirty="0">
              <a:solidFill>
                <a:schemeClr val="tx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lgn="ctr"/>
            <a:r>
              <a:rPr b="1">
                <a:solidFill>
                  <a:schemeClr val="tx2">
                    <a:lumMod val="50000"/>
                  </a:schemeClr>
                </a:solidFill>
                <a:effectLst>
                  <a:outerShdw blurRad="38100" dist="38100" dir="2700000" algn="tl">
                    <a:srgbClr val="000000">
                      <a:alpha val="43137"/>
                    </a:srgbClr>
                  </a:outerShdw>
                </a:effectLst>
              </a:rPr>
              <a:t>BIRTH OF WHO </a:t>
            </a:r>
          </a:p>
        </p:txBody>
      </p:sp>
      <p:sp>
        <p:nvSpPr>
          <p:cNvPr id="3" name="Text Placeholder 2"/>
          <p:cNvSpPr txBox="1">
            <a:spLocks noGrp="1"/>
          </p:cNvSpPr>
          <p:nvPr>
            <p:ph type="body" idx="1"/>
          </p:nvPr>
        </p:nvSpPr>
        <p:spPr>
          <a:prstGeom prst="rect">
            <a:avLst/>
          </a:prstGeom>
        </p:spPr>
        <p:txBody>
          <a:bodyPr/>
          <a:lstStyle>
            <a:lvl1pPr lvl="0">
              <a:defRPr/>
            </a:lvl1pPr>
          </a:lstStyle>
          <a:p>
            <a:pPr lvl="0">
              <a:buNone/>
            </a:pPr>
            <a:r>
              <a:rPr>
                <a:solidFill>
                  <a:schemeClr val="tx2">
                    <a:lumMod val="50000"/>
                  </a:schemeClr>
                </a:solidFill>
              </a:rPr>
              <a:t> </a:t>
            </a:r>
          </a:p>
          <a:p>
            <a:pPr lvl="0">
              <a:buNone/>
            </a:pPr>
            <a:r>
              <a:rPr>
                <a:solidFill>
                  <a:schemeClr val="tx2">
                    <a:lumMod val="50000"/>
                  </a:schemeClr>
                </a:solidFill>
              </a:rPr>
              <a:t>                    The WHO has its origin in April 1945 during  the conference held at San Francisco to set up the united nations. </a:t>
            </a:r>
          </a:p>
          <a:p>
            <a:pPr lvl="0">
              <a:buNone/>
            </a:pPr>
            <a:r>
              <a:rPr>
                <a:solidFill>
                  <a:schemeClr val="tx2">
                    <a:lumMod val="50000"/>
                  </a:schemeClr>
                </a:solidFill>
              </a:rPr>
              <a:t>                    International health conference in newyork in  1946.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normAutofit fontScale="90000"/>
          </a:bodyPr>
          <a:lstStyle>
            <a:lvl1pPr lvl="0">
              <a:defRPr/>
            </a:lvl1pPr>
          </a:lstStyle>
          <a:p>
            <a:pPr lvl="0"/>
            <a:r>
              <a:rPr b="1">
                <a:solidFill>
                  <a:schemeClr val="tx2">
                    <a:lumMod val="50000"/>
                  </a:schemeClr>
                </a:solidFill>
                <a:effectLst>
                  <a:outerShdw blurRad="38100" dist="38100" dir="2700000" algn="tl">
                    <a:srgbClr val="000000">
                      <a:alpha val="43137"/>
                    </a:srgbClr>
                  </a:outerShdw>
                </a:effectLst>
              </a:rPr>
              <a:t>WORLD HEALTH ORGANIZATION </a:t>
            </a:r>
          </a:p>
        </p:txBody>
      </p:sp>
      <p:sp>
        <p:nvSpPr>
          <p:cNvPr id="3" name="Text Placeholder 2"/>
          <p:cNvSpPr txBox="1">
            <a:spLocks noGrp="1"/>
          </p:cNvSpPr>
          <p:nvPr>
            <p:ph type="body" idx="1"/>
          </p:nvPr>
        </p:nvSpPr>
        <p:spPr>
          <a:prstGeom prst="rect">
            <a:avLst/>
          </a:prstGeom>
        </p:spPr>
        <p:txBody>
          <a:bodyPr/>
          <a:lstStyle>
            <a:lvl1pPr lvl="0">
              <a:defRPr/>
            </a:lvl1pPr>
          </a:lstStyle>
          <a:p>
            <a:pPr lvl="0">
              <a:buNone/>
            </a:pPr>
            <a:r>
              <a:rPr>
                <a:solidFill>
                  <a:schemeClr val="tx2">
                    <a:lumMod val="50000"/>
                  </a:schemeClr>
                </a:solidFill>
              </a:rPr>
              <a:t>                 </a:t>
            </a:r>
          </a:p>
          <a:p>
            <a:pPr lvl="0">
              <a:buNone/>
            </a:pPr>
            <a:r>
              <a:rPr>
                <a:solidFill>
                  <a:schemeClr val="tx2">
                    <a:lumMod val="50000"/>
                  </a:schemeClr>
                </a:solidFill>
              </a:rPr>
              <a:t>                         Non – political , health agency of the united nations, with headquarters at Geneva in 1946. </a:t>
            </a:r>
          </a:p>
          <a:p>
            <a:pPr lvl="0">
              <a:buNone/>
            </a:pPr>
            <a:r>
              <a:rPr>
                <a:solidFill>
                  <a:schemeClr val="tx2">
                    <a:lumMod val="50000"/>
                  </a:schemeClr>
                </a:solidFill>
              </a:rPr>
              <a:t>                         Chairmanship of Rene sand.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lgn="ctr"/>
            <a:r>
              <a:rPr b="1">
                <a:solidFill>
                  <a:schemeClr val="tx2">
                    <a:lumMod val="50000"/>
                  </a:schemeClr>
                </a:solidFill>
                <a:effectLst>
                  <a:outerShdw blurRad="38100" dist="38100" dir="2700000" algn="tl">
                    <a:srgbClr val="000000">
                      <a:alpha val="43137"/>
                    </a:srgbClr>
                  </a:outerShdw>
                </a:effectLst>
              </a:rPr>
              <a:t>OBJECTIVES </a:t>
            </a:r>
          </a:p>
        </p:txBody>
      </p:sp>
      <p:sp>
        <p:nvSpPr>
          <p:cNvPr id="3" name="Text Placeholder 2"/>
          <p:cNvSpPr txBox="1">
            <a:spLocks noGrp="1"/>
          </p:cNvSpPr>
          <p:nvPr>
            <p:ph type="body" idx="1"/>
          </p:nvPr>
        </p:nvSpPr>
        <p:spPr>
          <a:prstGeom prst="rect">
            <a:avLst/>
          </a:prstGeom>
        </p:spPr>
        <p:txBody>
          <a:bodyPr/>
          <a:lstStyle>
            <a:lvl1pPr lvl="0">
              <a:defRPr/>
            </a:lvl1pPr>
          </a:lstStyle>
          <a:p>
            <a:pPr lvl="0"/>
            <a:r>
              <a:rPr>
                <a:solidFill>
                  <a:schemeClr val="tx2">
                    <a:lumMod val="50000"/>
                  </a:schemeClr>
                </a:solidFill>
              </a:rPr>
              <a:t>The objectives of WHO is the attainment by all people’s of the highest level of the health. </a:t>
            </a:r>
          </a:p>
          <a:p>
            <a:pPr lvl="0"/>
            <a:r>
              <a:rPr>
                <a:solidFill>
                  <a:schemeClr val="tx2">
                    <a:lumMod val="50000"/>
                  </a:schemeClr>
                </a:solidFill>
              </a:rPr>
              <a:t>Health is a state of complete physical, mental and social well being and not – merely the absence of disease or infirmity.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lgn="ctr"/>
            <a:r>
              <a:rPr b="1">
                <a:solidFill>
                  <a:schemeClr val="tx2">
                    <a:lumMod val="50000"/>
                  </a:schemeClr>
                </a:solidFill>
                <a:effectLst>
                  <a:outerShdw blurRad="38100" dist="38100" dir="2700000" algn="tl">
                    <a:srgbClr val="000000">
                      <a:alpha val="43137"/>
                    </a:srgbClr>
                  </a:outerShdw>
                </a:effectLst>
              </a:rPr>
              <a:t>WORK OF WHO </a:t>
            </a:r>
          </a:p>
        </p:txBody>
      </p:sp>
      <p:sp>
        <p:nvSpPr>
          <p:cNvPr id="3" name="Text Placeholder 2"/>
          <p:cNvSpPr txBox="1">
            <a:spLocks noGrp="1"/>
          </p:cNvSpPr>
          <p:nvPr>
            <p:ph type="body" idx="1"/>
          </p:nvPr>
        </p:nvSpPr>
        <p:spPr>
          <a:prstGeom prst="rect">
            <a:avLst/>
          </a:prstGeom>
        </p:spPr>
        <p:txBody>
          <a:bodyPr/>
          <a:lstStyle>
            <a:lvl1pPr lvl="0">
              <a:defRPr/>
            </a:lvl1pPr>
          </a:lstStyle>
          <a:p>
            <a:pPr marL="514350" lvl="0" indent="-514350">
              <a:buFont typeface="Calibri"/>
              <a:buAutoNum type="arabicPeriod"/>
            </a:pPr>
            <a:r>
              <a:rPr>
                <a:solidFill>
                  <a:schemeClr val="tx2">
                    <a:lumMod val="50000"/>
                  </a:schemeClr>
                </a:solidFill>
              </a:rPr>
              <a:t>Prevention and control of specific disease. </a:t>
            </a:r>
          </a:p>
          <a:p>
            <a:pPr marL="514350" lvl="0" indent="-514350">
              <a:buFont typeface="Calibri"/>
              <a:buAutoNum type="arabicPeriod"/>
            </a:pPr>
            <a:r>
              <a:rPr>
                <a:solidFill>
                  <a:schemeClr val="tx2">
                    <a:lumMod val="50000"/>
                  </a:schemeClr>
                </a:solidFill>
              </a:rPr>
              <a:t>Development of comprehensive health service </a:t>
            </a:r>
          </a:p>
          <a:p>
            <a:pPr marL="514350" lvl="0" indent="-514350">
              <a:buFont typeface="Calibri"/>
              <a:buAutoNum type="arabicPeriod"/>
            </a:pPr>
            <a:r>
              <a:rPr>
                <a:solidFill>
                  <a:schemeClr val="tx2">
                    <a:lumMod val="50000"/>
                  </a:schemeClr>
                </a:solidFill>
              </a:rPr>
              <a:t>Family health</a:t>
            </a:r>
          </a:p>
          <a:p>
            <a:pPr marL="514350" lvl="0" indent="-514350">
              <a:buFont typeface="Calibri"/>
              <a:buAutoNum type="arabicPeriod"/>
            </a:pPr>
            <a:r>
              <a:rPr>
                <a:solidFill>
                  <a:schemeClr val="tx2">
                    <a:lumMod val="50000"/>
                  </a:schemeClr>
                </a:solidFill>
              </a:rPr>
              <a:t>Environmental health </a:t>
            </a:r>
          </a:p>
          <a:p>
            <a:pPr marL="514350" lvl="0" indent="-514350">
              <a:buFont typeface="Calibri"/>
              <a:buAutoNum type="arabicPeriod"/>
            </a:pPr>
            <a:r>
              <a:rPr>
                <a:solidFill>
                  <a:schemeClr val="tx2">
                    <a:lumMod val="50000"/>
                  </a:schemeClr>
                </a:solidFill>
              </a:rPr>
              <a:t>Health statistics </a:t>
            </a:r>
          </a:p>
          <a:p>
            <a:pPr marL="514350" lvl="0" indent="-514350">
              <a:buFont typeface="Calibri"/>
              <a:buAutoNum type="arabicPeriod"/>
            </a:pPr>
            <a:r>
              <a:rPr>
                <a:solidFill>
                  <a:schemeClr val="tx2">
                    <a:lumMod val="50000"/>
                  </a:schemeClr>
                </a:solidFill>
              </a:rPr>
              <a:t>Bio – medical research </a:t>
            </a:r>
          </a:p>
          <a:p>
            <a:pPr marL="514350" lvl="0" indent="-514350">
              <a:buFont typeface="Calibri"/>
              <a:buAutoNum type="arabicPeriod"/>
            </a:pPr>
            <a:r>
              <a:rPr>
                <a:solidFill>
                  <a:schemeClr val="tx2">
                    <a:lumMod val="50000"/>
                  </a:schemeClr>
                </a:solidFill>
              </a:rPr>
              <a:t>Health literature and information </a:t>
            </a:r>
          </a:p>
          <a:p>
            <a:pPr marL="514350" lvl="0" indent="-514350">
              <a:buFont typeface="Calibri"/>
              <a:buAutoNum type="arabicPeriod"/>
            </a:pPr>
            <a:r>
              <a:rPr>
                <a:solidFill>
                  <a:schemeClr val="tx2">
                    <a:lumMod val="50000"/>
                  </a:schemeClr>
                </a:solidFill>
              </a:rPr>
              <a:t>Cooperation with organization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a:solidFill>
                  <a:schemeClr val="tx2">
                    <a:lumMod val="50000"/>
                  </a:schemeClr>
                </a:solidFill>
              </a:rPr>
              <a:t>Structure </a:t>
            </a:r>
          </a:p>
        </p:txBody>
      </p:sp>
      <p:sp>
        <p:nvSpPr>
          <p:cNvPr id="3" name="Text Placeholder 2"/>
          <p:cNvSpPr txBox="1">
            <a:spLocks noGrp="1"/>
          </p:cNvSpPr>
          <p:nvPr>
            <p:ph type="body" idx="1"/>
          </p:nvPr>
        </p:nvSpPr>
        <p:spPr>
          <a:prstGeom prst="rect">
            <a:avLst/>
          </a:prstGeom>
        </p:spPr>
        <p:txBody>
          <a:bodyPr/>
          <a:lstStyle>
            <a:lvl1pPr lvl="0">
              <a:defRPr/>
            </a:lvl1pPr>
          </a:lstStyle>
          <a:p>
            <a:pPr lvl="0"/>
            <a:r>
              <a:rPr>
                <a:solidFill>
                  <a:schemeClr val="tx2">
                    <a:lumMod val="50000"/>
                  </a:schemeClr>
                </a:solidFill>
              </a:rPr>
              <a:t>The world health assembly the executive board and the secretariat. </a:t>
            </a:r>
          </a:p>
          <a:p>
            <a:pPr lvl="0"/>
            <a:r>
              <a:rPr>
                <a:solidFill>
                  <a:schemeClr val="tx2">
                    <a:lumMod val="50000"/>
                  </a:schemeClr>
                </a:solidFill>
              </a:rPr>
              <a:t>The board had originally 18 members </a:t>
            </a:r>
          </a:p>
          <a:p>
            <a:pPr lvl="0"/>
            <a:r>
              <a:rPr>
                <a:solidFill>
                  <a:schemeClr val="tx2">
                    <a:lumMod val="50000"/>
                  </a:schemeClr>
                </a:solidFill>
              </a:rPr>
              <a:t>Direct general </a:t>
            </a:r>
            <a:r>
              <a:rPr smtClean="0">
                <a:solidFill>
                  <a:schemeClr val="tx2">
                    <a:lumMod val="50000"/>
                  </a:schemeClr>
                </a:solidFill>
              </a:rPr>
              <a:t>who </a:t>
            </a:r>
            <a:r>
              <a:rPr>
                <a:solidFill>
                  <a:schemeClr val="tx2">
                    <a:lumMod val="50000"/>
                  </a:schemeClr>
                </a:solidFill>
              </a:rPr>
              <a:t>is the chief technique and administrative officer of the organization. The primary function of the WHO secretariat is to provide member state with technical and managerial support for the national health development programmes.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normAutofit fontScale="90000"/>
          </a:bodyPr>
          <a:lstStyle>
            <a:lvl1pPr lvl="0">
              <a:defRPr/>
            </a:lvl1pPr>
          </a:lstStyle>
          <a:p>
            <a:pPr lvl="0"/>
            <a:r>
              <a:rPr b="1">
                <a:solidFill>
                  <a:schemeClr val="tx2">
                    <a:lumMod val="50000"/>
                  </a:schemeClr>
                </a:solidFill>
                <a:effectLst>
                  <a:outerShdw blurRad="38100" dist="38100" dir="2700000" algn="tl">
                    <a:srgbClr val="000000">
                      <a:alpha val="43137"/>
                    </a:srgbClr>
                  </a:outerShdw>
                </a:effectLst>
              </a:rPr>
              <a:t>OTHER UNITED NATIONS AGENCIES</a:t>
            </a:r>
          </a:p>
        </p:txBody>
      </p:sp>
      <p:sp>
        <p:nvSpPr>
          <p:cNvPr id="3" name="Text Placeholder 2"/>
          <p:cNvSpPr txBox="1">
            <a:spLocks noGrp="1"/>
          </p:cNvSpPr>
          <p:nvPr>
            <p:ph type="body" idx="1"/>
          </p:nvPr>
        </p:nvSpPr>
        <p:spPr>
          <a:prstGeom prst="rect">
            <a:avLst/>
          </a:prstGeom>
        </p:spPr>
        <p:txBody>
          <a:bodyPr/>
          <a:lstStyle>
            <a:lvl1pPr lvl="0">
              <a:defRPr/>
            </a:lvl1pPr>
          </a:lstStyle>
          <a:p>
            <a:pPr lvl="0">
              <a:buNone/>
            </a:pPr>
            <a:r>
              <a:rPr>
                <a:solidFill>
                  <a:schemeClr val="tx2">
                    <a:lumMod val="50000"/>
                  </a:schemeClr>
                </a:solidFill>
              </a:rPr>
              <a:t>UNICEF</a:t>
            </a:r>
          </a:p>
          <a:p>
            <a:pPr lvl="0">
              <a:buNone/>
            </a:pPr>
            <a:r>
              <a:rPr>
                <a:solidFill>
                  <a:schemeClr val="tx2">
                    <a:lumMod val="50000"/>
                  </a:schemeClr>
                </a:solidFill>
              </a:rPr>
              <a:t>       UNICEF (United Nations International Childrens Emergency Fund).It was established in </a:t>
            </a:r>
            <a:r>
              <a:rPr smtClean="0">
                <a:solidFill>
                  <a:schemeClr val="tx2">
                    <a:lumMod val="50000"/>
                  </a:schemeClr>
                </a:solidFill>
              </a:rPr>
              <a:t>1946</a:t>
            </a:r>
            <a:r>
              <a:rPr>
                <a:solidFill>
                  <a:schemeClr val="tx2">
                    <a:lumMod val="50000"/>
                  </a:schemeClr>
                </a:solidFill>
              </a:rPr>
              <a:t>.</a:t>
            </a:r>
          </a:p>
          <a:p>
            <a:pPr lvl="0">
              <a:buNone/>
            </a:pPr>
            <a:r>
              <a:rPr>
                <a:solidFill>
                  <a:schemeClr val="tx2">
                    <a:lumMod val="50000"/>
                  </a:schemeClr>
                </a:solidFill>
              </a:rPr>
              <a:t>       UNICEF’s regional office is in Newdelhi.</a:t>
            </a:r>
          </a:p>
          <a:p>
            <a:pPr lvl="0">
              <a:buNone/>
            </a:pPr>
            <a:r>
              <a:rPr>
                <a:solidFill>
                  <a:schemeClr val="tx2">
                    <a:lumMod val="50000"/>
                  </a:schemeClr>
                </a:solidFill>
              </a:rPr>
              <a:t>       UNICEF works in close colloboration with WHO.</a:t>
            </a:r>
          </a:p>
          <a:p>
            <a:pPr lvl="0">
              <a:buNone/>
            </a:pPr>
            <a:r>
              <a:rPr>
                <a:solidFill>
                  <a:schemeClr val="tx2">
                    <a:lumMod val="50000"/>
                  </a:schemeClr>
                </a:solidFill>
              </a:rPr>
              <a:t>       UNICEF to turn away from compaigns for the eradication of specific diseases unless they are of direct benefit to mothers and childrens.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IN" dirty="0" smtClean="0">
                <a:solidFill>
                  <a:schemeClr val="tx2">
                    <a:lumMod val="50000"/>
                  </a:schemeClr>
                </a:solidFill>
              </a:rPr>
              <a:t>It formed for rehabilitation of children in war ravaged countries.</a:t>
            </a:r>
          </a:p>
          <a:p>
            <a:r>
              <a:rPr lang="en-IN" dirty="0" smtClean="0">
                <a:solidFill>
                  <a:schemeClr val="tx2">
                    <a:lumMod val="50000"/>
                  </a:schemeClr>
                </a:solidFill>
              </a:rPr>
              <a:t>It is governed by a 36 nation executive board.</a:t>
            </a:r>
          </a:p>
          <a:p>
            <a:r>
              <a:rPr lang="en-IN" dirty="0" smtClean="0">
                <a:solidFill>
                  <a:schemeClr val="tx2">
                    <a:lumMod val="50000"/>
                  </a:schemeClr>
                </a:solidFill>
              </a:rPr>
              <a:t>Now it give special care for children not only health and nutrition but also for their long term personal development and to the development of the countries they live.</a:t>
            </a:r>
            <a:endParaRPr lang="en-US" dirty="0">
              <a:solidFill>
                <a:schemeClr val="tx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b="1">
                <a:solidFill>
                  <a:schemeClr val="tx2">
                    <a:lumMod val="50000"/>
                  </a:schemeClr>
                </a:solidFill>
                <a:effectLst>
                  <a:outerShdw blurRad="38100" dist="38100" dir="2700000" algn="tl">
                    <a:srgbClr val="000000">
                      <a:alpha val="43137"/>
                    </a:srgbClr>
                  </a:outerShdw>
                </a:effectLst>
              </a:rPr>
              <a:t>CONTENT OF SERVICES</a:t>
            </a:r>
          </a:p>
        </p:txBody>
      </p:sp>
      <p:sp>
        <p:nvSpPr>
          <p:cNvPr id="3" name="Text Placeholder 2"/>
          <p:cNvSpPr txBox="1">
            <a:spLocks noGrp="1"/>
          </p:cNvSpPr>
          <p:nvPr>
            <p:ph type="body" idx="1"/>
          </p:nvPr>
        </p:nvSpPr>
        <p:spPr>
          <a:prstGeom prst="rect">
            <a:avLst/>
          </a:prstGeom>
        </p:spPr>
        <p:txBody>
          <a:bodyPr/>
          <a:lstStyle>
            <a:lvl1pPr lvl="0">
              <a:defRPr/>
            </a:lvl1pPr>
          </a:lstStyle>
          <a:p>
            <a:pPr marL="514350" lvl="0" indent="-514350">
              <a:buFont typeface="Calibri"/>
              <a:buAutoNum type="alphaLcParenR"/>
            </a:pPr>
            <a:r>
              <a:rPr>
                <a:solidFill>
                  <a:schemeClr val="tx2">
                    <a:lumMod val="50000"/>
                  </a:schemeClr>
                </a:solidFill>
              </a:rPr>
              <a:t>Child health</a:t>
            </a:r>
          </a:p>
          <a:p>
            <a:pPr marL="514350" lvl="0" indent="-514350">
              <a:buFont typeface="Calibri"/>
              <a:buAutoNum type="alphaLcParenR"/>
            </a:pPr>
            <a:r>
              <a:rPr>
                <a:solidFill>
                  <a:schemeClr val="tx2">
                    <a:lumMod val="50000"/>
                  </a:schemeClr>
                </a:solidFill>
              </a:rPr>
              <a:t>Child nutrition</a:t>
            </a:r>
          </a:p>
          <a:p>
            <a:pPr marL="514350" lvl="0" indent="-514350">
              <a:buFont typeface="Calibri"/>
              <a:buAutoNum type="alphaLcParenR"/>
            </a:pPr>
            <a:r>
              <a:rPr>
                <a:solidFill>
                  <a:schemeClr val="tx2">
                    <a:lumMod val="50000"/>
                  </a:schemeClr>
                </a:solidFill>
              </a:rPr>
              <a:t>Family and child welfare</a:t>
            </a:r>
          </a:p>
          <a:p>
            <a:pPr marL="514350" lvl="0" indent="-514350">
              <a:buFont typeface="Calibri"/>
              <a:buAutoNum type="alphaLcParenR"/>
            </a:pPr>
            <a:r>
              <a:rPr>
                <a:solidFill>
                  <a:schemeClr val="tx2">
                    <a:lumMod val="50000"/>
                  </a:schemeClr>
                </a:solidFill>
              </a:rPr>
              <a:t>Education – formal and non-formal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703</Words>
  <PresentationFormat>On-screen Show (4:3)</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INTERNATIONAL HEALTH </vt:lpstr>
      <vt:lpstr>BIRTH OF WHO </vt:lpstr>
      <vt:lpstr>WORLD HEALTH ORGANIZATION </vt:lpstr>
      <vt:lpstr>OBJECTIVES </vt:lpstr>
      <vt:lpstr>WORK OF WHO </vt:lpstr>
      <vt:lpstr>Structure </vt:lpstr>
      <vt:lpstr>OTHER UNITED NATIONS AGENCIES</vt:lpstr>
      <vt:lpstr>Slide 8</vt:lpstr>
      <vt:lpstr>CONTENT OF SERVICES</vt:lpstr>
      <vt:lpstr>GOBI </vt:lpstr>
      <vt:lpstr>Slide 11</vt:lpstr>
      <vt:lpstr>FAO</vt:lpstr>
      <vt:lpstr>WORLD BANK</vt:lpstr>
      <vt:lpstr>INTERNATIONAL RED CROSS</vt:lpstr>
      <vt:lpstr>Slide 15</vt:lpstr>
      <vt:lpstr>INDIAN RED CROSS</vt:lpstr>
      <vt:lpstr>Reference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DEPARMENT OF COMMUNITY MEDICINE </dc:title>
  <cp:lastModifiedBy>Dept.Of Pathology</cp:lastModifiedBy>
  <cp:revision>70</cp:revision>
  <dcterms:modified xsi:type="dcterms:W3CDTF">2020-10-26T06:30:12Z</dcterms:modified>
</cp:coreProperties>
</file>